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6" r:id="rId2"/>
    <p:sldMasterId id="2147483688" r:id="rId3"/>
  </p:sldMasterIdLst>
  <p:notesMasterIdLst>
    <p:notesMasterId r:id="rId20"/>
  </p:notesMasterIdLst>
  <p:sldIdLst>
    <p:sldId id="302" r:id="rId4"/>
    <p:sldId id="296" r:id="rId5"/>
    <p:sldId id="301" r:id="rId6"/>
    <p:sldId id="294" r:id="rId7"/>
    <p:sldId id="389" r:id="rId8"/>
    <p:sldId id="385" r:id="rId9"/>
    <p:sldId id="388" r:id="rId10"/>
    <p:sldId id="386" r:id="rId11"/>
    <p:sldId id="387" r:id="rId12"/>
    <p:sldId id="390" r:id="rId13"/>
    <p:sldId id="391" r:id="rId14"/>
    <p:sldId id="392" r:id="rId15"/>
    <p:sldId id="393" r:id="rId16"/>
    <p:sldId id="394" r:id="rId17"/>
    <p:sldId id="278" r:id="rId18"/>
    <p:sldId id="279" r:id="rId19"/>
  </p:sldIdLst>
  <p:sldSz cx="9144000" cy="514826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gO2IJHrgQZ9rjF7EYOLdUoITb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68963F-3705-41E8-B399-7AEC0881888F}">
  <a:tblStyle styleId="{9968963F-3705-41E8-B399-7AEC0881888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276" autoAdjust="0"/>
  </p:normalViewPr>
  <p:slideViewPr>
    <p:cSldViewPr snapToGrid="0">
      <p:cViewPr varScale="1">
        <p:scale>
          <a:sx n="120" d="100"/>
          <a:sy n="120" d="100"/>
        </p:scale>
        <p:origin x="1548" y="84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-363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6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Freitas" userId="a487a61babc2bbfd" providerId="LiveId" clId="{2CEC0D01-2C63-45C8-A645-2E82BA212548}"/>
    <pc:docChg chg="undo custSel addSld delSld modSld sldOrd">
      <pc:chgData name="Raphael Freitas" userId="a487a61babc2bbfd" providerId="LiveId" clId="{2CEC0D01-2C63-45C8-A645-2E82BA212548}" dt="2022-11-22T05:03:38.621" v="2160" actId="47"/>
      <pc:docMkLst>
        <pc:docMk/>
      </pc:docMkLst>
      <pc:sldChg chg="addSp delSp modSp add del mod">
        <pc:chgData name="Raphael Freitas" userId="a487a61babc2bbfd" providerId="LiveId" clId="{2CEC0D01-2C63-45C8-A645-2E82BA212548}" dt="2022-11-20T20:43:23.449" v="227" actId="47"/>
        <pc:sldMkLst>
          <pc:docMk/>
          <pc:sldMk cId="3878378084" sldId="263"/>
        </pc:sldMkLst>
        <pc:spChg chg="del">
          <ac:chgData name="Raphael Freitas" userId="a487a61babc2bbfd" providerId="LiveId" clId="{2CEC0D01-2C63-45C8-A645-2E82BA212548}" dt="2022-11-20T20:42:11.729" v="203" actId="478"/>
          <ac:spMkLst>
            <pc:docMk/>
            <pc:sldMk cId="3878378084" sldId="263"/>
            <ac:spMk id="23" creationId="{00000000-0000-0000-0000-000000000000}"/>
          </ac:spMkLst>
        </pc:spChg>
        <pc:spChg chg="del">
          <ac:chgData name="Raphael Freitas" userId="a487a61babc2bbfd" providerId="LiveId" clId="{2CEC0D01-2C63-45C8-A645-2E82BA212548}" dt="2022-11-20T20:42:02.526" v="200" actId="478"/>
          <ac:spMkLst>
            <pc:docMk/>
            <pc:sldMk cId="3878378084" sldId="263"/>
            <ac:spMk id="24" creationId="{00000000-0000-0000-0000-000000000000}"/>
          </ac:spMkLst>
        </pc:spChg>
        <pc:spChg chg="mod">
          <ac:chgData name="Raphael Freitas" userId="a487a61babc2bbfd" providerId="LiveId" clId="{2CEC0D01-2C63-45C8-A645-2E82BA212548}" dt="2022-11-20T20:42:27.767" v="206" actId="6549"/>
          <ac:spMkLst>
            <pc:docMk/>
            <pc:sldMk cId="3878378084" sldId="263"/>
            <ac:spMk id="25" creationId="{00000000-0000-0000-0000-000000000000}"/>
          </ac:spMkLst>
        </pc:spChg>
        <pc:picChg chg="add mod">
          <ac:chgData name="Raphael Freitas" userId="a487a61babc2bbfd" providerId="LiveId" clId="{2CEC0D01-2C63-45C8-A645-2E82BA212548}" dt="2022-11-20T20:42:13.823" v="204" actId="1076"/>
          <ac:picMkLst>
            <pc:docMk/>
            <pc:sldMk cId="3878378084" sldId="263"/>
            <ac:picMk id="4098" creationId="{1D724C42-5133-7746-FC25-D83AB491D390}"/>
          </ac:picMkLst>
        </pc:picChg>
      </pc:sldChg>
      <pc:sldChg chg="addSp delSp modSp add mod">
        <pc:chgData name="Raphael Freitas" userId="a487a61babc2bbfd" providerId="LiveId" clId="{2CEC0D01-2C63-45C8-A645-2E82BA212548}" dt="2022-11-20T20:49:58.082" v="384" actId="1076"/>
        <pc:sldMkLst>
          <pc:docMk/>
          <pc:sldMk cId="2730891377" sldId="269"/>
        </pc:sldMkLst>
        <pc:spChg chg="add del">
          <ac:chgData name="Raphael Freitas" userId="a487a61babc2bbfd" providerId="LiveId" clId="{2CEC0D01-2C63-45C8-A645-2E82BA212548}" dt="2022-11-20T20:43:09.025" v="212" actId="22"/>
          <ac:spMkLst>
            <pc:docMk/>
            <pc:sldMk cId="2730891377" sldId="269"/>
            <ac:spMk id="4" creationId="{B060C062-A18F-528F-E940-902357F719D0}"/>
          </ac:spMkLst>
        </pc:spChg>
        <pc:spChg chg="add mod">
          <ac:chgData name="Raphael Freitas" userId="a487a61babc2bbfd" providerId="LiveId" clId="{2CEC0D01-2C63-45C8-A645-2E82BA212548}" dt="2022-11-20T20:49:58.082" v="384" actId="1076"/>
          <ac:spMkLst>
            <pc:docMk/>
            <pc:sldMk cId="2730891377" sldId="269"/>
            <ac:spMk id="6" creationId="{5148ADC5-12AD-9007-3FB2-F96258140216}"/>
          </ac:spMkLst>
        </pc:spChg>
        <pc:spChg chg="mod">
          <ac:chgData name="Raphael Freitas" userId="a487a61babc2bbfd" providerId="LiveId" clId="{2CEC0D01-2C63-45C8-A645-2E82BA212548}" dt="2022-11-20T20:46:57.702" v="256" actId="1076"/>
          <ac:spMkLst>
            <pc:docMk/>
            <pc:sldMk cId="2730891377" sldId="269"/>
            <ac:spMk id="7" creationId="{00000000-0000-0000-0000-000000000000}"/>
          </ac:spMkLst>
        </pc:spChg>
        <pc:spChg chg="del">
          <ac:chgData name="Raphael Freitas" userId="a487a61babc2bbfd" providerId="LiveId" clId="{2CEC0D01-2C63-45C8-A645-2E82BA212548}" dt="2022-11-20T20:42:55.222" v="208" actId="478"/>
          <ac:spMkLst>
            <pc:docMk/>
            <pc:sldMk cId="2730891377" sldId="269"/>
            <ac:spMk id="9" creationId="{00000000-0000-0000-0000-000000000000}"/>
          </ac:spMkLst>
        </pc:spChg>
        <pc:spChg chg="del">
          <ac:chgData name="Raphael Freitas" userId="a487a61babc2bbfd" providerId="LiveId" clId="{2CEC0D01-2C63-45C8-A645-2E82BA212548}" dt="2022-11-20T20:42:57.204" v="209" actId="478"/>
          <ac:spMkLst>
            <pc:docMk/>
            <pc:sldMk cId="2730891377" sldId="269"/>
            <ac:spMk id="11" creationId="{00000000-0000-0000-0000-000000000000}"/>
          </ac:spMkLst>
        </pc:spChg>
        <pc:spChg chg="mod">
          <ac:chgData name="Raphael Freitas" userId="a487a61babc2bbfd" providerId="LiveId" clId="{2CEC0D01-2C63-45C8-A645-2E82BA212548}" dt="2022-11-20T20:49:42.710" v="383" actId="20577"/>
          <ac:spMkLst>
            <pc:docMk/>
            <pc:sldMk cId="2730891377" sldId="269"/>
            <ac:spMk id="14" creationId="{00000000-0000-0000-0000-000000000000}"/>
          </ac:spMkLst>
        </pc:spChg>
        <pc:picChg chg="add mod">
          <ac:chgData name="Raphael Freitas" userId="a487a61babc2bbfd" providerId="LiveId" clId="{2CEC0D01-2C63-45C8-A645-2E82BA212548}" dt="2022-11-20T20:47:03.801" v="258" actId="1076"/>
          <ac:picMkLst>
            <pc:docMk/>
            <pc:sldMk cId="2730891377" sldId="269"/>
            <ac:picMk id="2" creationId="{6A623C93-A250-F82B-D506-CD379472674E}"/>
          </ac:picMkLst>
        </pc:picChg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409006324" sldId="282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558683102" sldId="284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090570164" sldId="286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129455525" sldId="287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290791322" sldId="288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891789646" sldId="291"/>
        </pc:sldMkLst>
      </pc:sldChg>
      <pc:sldChg chg="addSp delSp modSp mod modNotesTx">
        <pc:chgData name="Raphael Freitas" userId="a487a61babc2bbfd" providerId="LiveId" clId="{2CEC0D01-2C63-45C8-A645-2E82BA212548}" dt="2022-11-20T23:04:03.712" v="1134" actId="22"/>
        <pc:sldMkLst>
          <pc:docMk/>
          <pc:sldMk cId="2956766895" sldId="293"/>
        </pc:sldMkLst>
        <pc:spChg chg="mod">
          <ac:chgData name="Raphael Freitas" userId="a487a61babc2bbfd" providerId="LiveId" clId="{2CEC0D01-2C63-45C8-A645-2E82BA212548}" dt="2022-11-20T22:38:32.780" v="1080" actId="20577"/>
          <ac:spMkLst>
            <pc:docMk/>
            <pc:sldMk cId="2956766895" sldId="293"/>
            <ac:spMk id="2" creationId="{CC239962-C1AE-3E51-6E50-E6F2A99A72BB}"/>
          </ac:spMkLst>
        </pc:spChg>
        <pc:spChg chg="add mod">
          <ac:chgData name="Raphael Freitas" userId="a487a61babc2bbfd" providerId="LiveId" clId="{2CEC0D01-2C63-45C8-A645-2E82BA212548}" dt="2022-11-20T23:02:20.500" v="1105" actId="1076"/>
          <ac:spMkLst>
            <pc:docMk/>
            <pc:sldMk cId="2956766895" sldId="293"/>
            <ac:spMk id="5" creationId="{1C583611-9B52-98C2-2FEF-5E1821F1110C}"/>
          </ac:spMkLst>
        </pc:spChg>
        <pc:spChg chg="del">
          <ac:chgData name="Raphael Freitas" userId="a487a61babc2bbfd" providerId="LiveId" clId="{2CEC0D01-2C63-45C8-A645-2E82BA212548}" dt="2022-11-20T22:38:39.123" v="1082" actId="478"/>
          <ac:spMkLst>
            <pc:docMk/>
            <pc:sldMk cId="2956766895" sldId="293"/>
            <ac:spMk id="8" creationId="{9DA6BED6-5C22-5C54-2FE2-0779405030FF}"/>
          </ac:spMkLst>
        </pc:spChg>
        <pc:spChg chg="add mod">
          <ac:chgData name="Raphael Freitas" userId="a487a61babc2bbfd" providerId="LiveId" clId="{2CEC0D01-2C63-45C8-A645-2E82BA212548}" dt="2022-11-20T23:03:31.919" v="1132" actId="1076"/>
          <ac:spMkLst>
            <pc:docMk/>
            <pc:sldMk cId="2956766895" sldId="293"/>
            <ac:spMk id="10" creationId="{FFD090D3-BAD1-66FF-FE62-EE7AA0C3A59C}"/>
          </ac:spMkLst>
        </pc:spChg>
        <pc:spChg chg="add del">
          <ac:chgData name="Raphael Freitas" userId="a487a61babc2bbfd" providerId="LiveId" clId="{2CEC0D01-2C63-45C8-A645-2E82BA212548}" dt="2022-11-20T23:04:03.712" v="1134" actId="22"/>
          <ac:spMkLst>
            <pc:docMk/>
            <pc:sldMk cId="2956766895" sldId="293"/>
            <ac:spMk id="12" creationId="{5AF08834-D238-9E38-F8F1-DC318A55EAC0}"/>
          </ac:spMkLst>
        </pc:spChg>
        <pc:picChg chg="del">
          <ac:chgData name="Raphael Freitas" userId="a487a61babc2bbfd" providerId="LiveId" clId="{2CEC0D01-2C63-45C8-A645-2E82BA212548}" dt="2022-11-20T22:38:36.530" v="1081" actId="478"/>
          <ac:picMkLst>
            <pc:docMk/>
            <pc:sldMk cId="2956766895" sldId="293"/>
            <ac:picMk id="4" creationId="{9FC79D55-9016-CD50-866E-9DA642F4107A}"/>
          </ac:picMkLst>
        </pc:picChg>
        <pc:picChg chg="add mod">
          <ac:chgData name="Raphael Freitas" userId="a487a61babc2bbfd" providerId="LiveId" clId="{2CEC0D01-2C63-45C8-A645-2E82BA212548}" dt="2022-11-20T23:02:25.186" v="1108" actId="1076"/>
          <ac:picMkLst>
            <pc:docMk/>
            <pc:sldMk cId="2956766895" sldId="293"/>
            <ac:picMk id="7" creationId="{6BBF5D04-8DF7-2048-920A-1C4E0E3BBF79}"/>
          </ac:picMkLst>
        </pc:picChg>
      </pc:sldChg>
      <pc:sldChg chg="addSp delSp modSp mod ord modNotesTx">
        <pc:chgData name="Raphael Freitas" userId="a487a61babc2bbfd" providerId="LiveId" clId="{2CEC0D01-2C63-45C8-A645-2E82BA212548}" dt="2022-11-20T20:31:29.007" v="144" actId="14100"/>
        <pc:sldMkLst>
          <pc:docMk/>
          <pc:sldMk cId="705465274" sldId="294"/>
        </pc:sldMkLst>
        <pc:spChg chg="mod">
          <ac:chgData name="Raphael Freitas" userId="a487a61babc2bbfd" providerId="LiveId" clId="{2CEC0D01-2C63-45C8-A645-2E82BA212548}" dt="2022-11-20T20:31:29.007" v="144" actId="14100"/>
          <ac:spMkLst>
            <pc:docMk/>
            <pc:sldMk cId="705465274" sldId="294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0T20:30:48.911" v="136" actId="1076"/>
          <ac:spMkLst>
            <pc:docMk/>
            <pc:sldMk cId="705465274" sldId="294"/>
            <ac:spMk id="123" creationId="{00000000-0000-0000-0000-000000000000}"/>
          </ac:spMkLst>
        </pc:spChg>
        <pc:picChg chg="add del mod">
          <ac:chgData name="Raphael Freitas" userId="a487a61babc2bbfd" providerId="LiveId" clId="{2CEC0D01-2C63-45C8-A645-2E82BA212548}" dt="2022-11-20T20:23:28.031" v="74"/>
          <ac:picMkLst>
            <pc:docMk/>
            <pc:sldMk cId="705465274" sldId="294"/>
            <ac:picMk id="4" creationId="{B24D7F09-C2C7-0D7A-C292-B1EDE57E34DA}"/>
          </ac:picMkLst>
        </pc:picChg>
        <pc:picChg chg="add mod">
          <ac:chgData name="Raphael Freitas" userId="a487a61babc2bbfd" providerId="LiveId" clId="{2CEC0D01-2C63-45C8-A645-2E82BA212548}" dt="2022-11-20T20:30:53.718" v="138" actId="1076"/>
          <ac:picMkLst>
            <pc:docMk/>
            <pc:sldMk cId="705465274" sldId="294"/>
            <ac:picMk id="5" creationId="{5065E14A-FDBB-ED7C-F39C-DCACD678671B}"/>
          </ac:picMkLst>
        </pc:picChg>
      </pc:sldChg>
      <pc:sldChg chg="del">
        <pc:chgData name="Raphael Freitas" userId="a487a61babc2bbfd" providerId="LiveId" clId="{2CEC0D01-2C63-45C8-A645-2E82BA212548}" dt="2022-11-20T17:04:11.593" v="0" actId="47"/>
        <pc:sldMkLst>
          <pc:docMk/>
          <pc:sldMk cId="2636212638" sldId="298"/>
        </pc:sldMkLst>
      </pc:sldChg>
      <pc:sldChg chg="del">
        <pc:chgData name="Raphael Freitas" userId="a487a61babc2bbfd" providerId="LiveId" clId="{2CEC0D01-2C63-45C8-A645-2E82BA212548}" dt="2022-11-20T17:04:11.593" v="0" actId="47"/>
        <pc:sldMkLst>
          <pc:docMk/>
          <pc:sldMk cId="3140024046" sldId="299"/>
        </pc:sldMkLst>
      </pc:sldChg>
      <pc:sldChg chg="del">
        <pc:chgData name="Raphael Freitas" userId="a487a61babc2bbfd" providerId="LiveId" clId="{2CEC0D01-2C63-45C8-A645-2E82BA212548}" dt="2022-11-20T17:04:11.593" v="0" actId="47"/>
        <pc:sldMkLst>
          <pc:docMk/>
          <pc:sldMk cId="1788713400" sldId="300"/>
        </pc:sldMkLst>
      </pc:sldChg>
      <pc:sldChg chg="addSp delSp modSp mod">
        <pc:chgData name="Raphael Freitas" userId="a487a61babc2bbfd" providerId="LiveId" clId="{2CEC0D01-2C63-45C8-A645-2E82BA212548}" dt="2022-11-20T17:08:19.010" v="29" actId="478"/>
        <pc:sldMkLst>
          <pc:docMk/>
          <pc:sldMk cId="1175511734" sldId="301"/>
        </pc:sldMkLst>
        <pc:spChg chg="add del mod">
          <ac:chgData name="Raphael Freitas" userId="a487a61babc2bbfd" providerId="LiveId" clId="{2CEC0D01-2C63-45C8-A645-2E82BA212548}" dt="2022-11-20T17:08:19.010" v="29" actId="478"/>
          <ac:spMkLst>
            <pc:docMk/>
            <pc:sldMk cId="1175511734" sldId="301"/>
            <ac:spMk id="5" creationId="{73D77887-A968-BAB8-A05F-53750E9CCE62}"/>
          </ac:spMkLst>
        </pc:spChg>
        <pc:spChg chg="add mod">
          <ac:chgData name="Raphael Freitas" userId="a487a61babc2bbfd" providerId="LiveId" clId="{2CEC0D01-2C63-45C8-A645-2E82BA212548}" dt="2022-11-20T17:08:12.937" v="28"/>
          <ac:spMkLst>
            <pc:docMk/>
            <pc:sldMk cId="1175511734" sldId="301"/>
            <ac:spMk id="6" creationId="{C2E43584-5436-50BB-C764-7B1F6A4FC581}"/>
          </ac:spMkLst>
        </pc:spChg>
        <pc:spChg chg="add del mod">
          <ac:chgData name="Raphael Freitas" userId="a487a61babc2bbfd" providerId="LiveId" clId="{2CEC0D01-2C63-45C8-A645-2E82BA212548}" dt="2022-11-20T17:08:05.660" v="26" actId="478"/>
          <ac:spMkLst>
            <pc:docMk/>
            <pc:sldMk cId="1175511734" sldId="301"/>
            <ac:spMk id="94" creationId="{00000000-0000-0000-0000-000000000000}"/>
          </ac:spMkLst>
        </pc:spChg>
        <pc:picChg chg="del">
          <ac:chgData name="Raphael Freitas" userId="a487a61babc2bbfd" providerId="LiveId" clId="{2CEC0D01-2C63-45C8-A645-2E82BA212548}" dt="2022-11-20T17:05:28.403" v="1" actId="478"/>
          <ac:picMkLst>
            <pc:docMk/>
            <pc:sldMk cId="1175511734" sldId="301"/>
            <ac:picMk id="2" creationId="{FB0995D4-5C53-A0D6-CBA2-D961565726AF}"/>
          </ac:picMkLst>
        </pc:picChg>
        <pc:picChg chg="add mod">
          <ac:chgData name="Raphael Freitas" userId="a487a61babc2bbfd" providerId="LiveId" clId="{2CEC0D01-2C63-45C8-A645-2E82BA212548}" dt="2022-11-20T17:05:34.842" v="5" actId="14100"/>
          <ac:picMkLst>
            <pc:docMk/>
            <pc:sldMk cId="1175511734" sldId="301"/>
            <ac:picMk id="1026" creationId="{6813A3E7-979C-BEC1-9192-1976EB2FC5B0}"/>
          </ac:picMkLst>
        </pc:picChg>
      </pc:sldChg>
      <pc:sldChg chg="modSp mod">
        <pc:chgData name="Raphael Freitas" userId="a487a61babc2bbfd" providerId="LiveId" clId="{2CEC0D01-2C63-45C8-A645-2E82BA212548}" dt="2022-11-20T17:07:49.244" v="25" actId="6549"/>
        <pc:sldMkLst>
          <pc:docMk/>
          <pc:sldMk cId="3840823284" sldId="302"/>
        </pc:sldMkLst>
        <pc:spChg chg="mod">
          <ac:chgData name="Raphael Freitas" userId="a487a61babc2bbfd" providerId="LiveId" clId="{2CEC0D01-2C63-45C8-A645-2E82BA212548}" dt="2022-11-20T17:07:49.244" v="25" actId="6549"/>
          <ac:spMkLst>
            <pc:docMk/>
            <pc:sldMk cId="3840823284" sldId="302"/>
            <ac:spMk id="7" creationId="{00000000-0000-0000-0000-000000000000}"/>
          </ac:spMkLst>
        </pc:spChg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797267597" sldId="303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867509548" sldId="304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999988194" sldId="310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4232014752" sldId="316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1349728825" sldId="317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152276437" sldId="318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155329673" sldId="319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930467773" sldId="320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698993914" sldId="322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794436926" sldId="323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1950728232" sldId="324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411617009" sldId="325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1648202441" sldId="326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370336493" sldId="327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771933954" sldId="328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935699729" sldId="329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364003619" sldId="330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949044649" sldId="331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041446783" sldId="332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883946743" sldId="333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087274122" sldId="334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2104705032" sldId="335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488891684" sldId="336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881769508" sldId="337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596355673" sldId="338"/>
        </pc:sldMkLst>
      </pc:sldChg>
      <pc:sldChg chg="del">
        <pc:chgData name="Raphael Freitas" userId="a487a61babc2bbfd" providerId="LiveId" clId="{2CEC0D01-2C63-45C8-A645-2E82BA212548}" dt="2022-11-22T05:03:38.621" v="2160" actId="47"/>
        <pc:sldMkLst>
          <pc:docMk/>
          <pc:sldMk cId="2149608964" sldId="339"/>
        </pc:sldMkLst>
      </pc:sldChg>
      <pc:sldChg chg="del">
        <pc:chgData name="Raphael Freitas" userId="a487a61babc2bbfd" providerId="LiveId" clId="{2CEC0D01-2C63-45C8-A645-2E82BA212548}" dt="2022-11-22T05:03:38.621" v="2160" actId="47"/>
        <pc:sldMkLst>
          <pc:docMk/>
          <pc:sldMk cId="2509859899" sldId="340"/>
        </pc:sldMkLst>
      </pc:sldChg>
      <pc:sldChg chg="del">
        <pc:chgData name="Raphael Freitas" userId="a487a61babc2bbfd" providerId="LiveId" clId="{2CEC0D01-2C63-45C8-A645-2E82BA212548}" dt="2022-11-22T05:03:38.621" v="2160" actId="47"/>
        <pc:sldMkLst>
          <pc:docMk/>
          <pc:sldMk cId="502880665" sldId="341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08231578" sldId="342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624209827" sldId="343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547401069" sldId="344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194361677" sldId="345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1546596439" sldId="346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1222296034" sldId="347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511968244" sldId="348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608011222" sldId="349"/>
        </pc:sldMkLst>
      </pc:sldChg>
      <pc:sldChg chg="del">
        <pc:chgData name="Raphael Freitas" userId="a487a61babc2bbfd" providerId="LiveId" clId="{2CEC0D01-2C63-45C8-A645-2E82BA212548}" dt="2022-11-21T00:56:46.558" v="1227" actId="47"/>
        <pc:sldMkLst>
          <pc:docMk/>
          <pc:sldMk cId="3371163178" sldId="350"/>
        </pc:sldMkLst>
      </pc:sldChg>
      <pc:sldChg chg="addSp delSp modSp add del mod modNotesTx">
        <pc:chgData name="Raphael Freitas" userId="a487a61babc2bbfd" providerId="LiveId" clId="{2CEC0D01-2C63-45C8-A645-2E82BA212548}" dt="2022-11-20T20:47:09.540" v="259" actId="47"/>
        <pc:sldMkLst>
          <pc:docMk/>
          <pc:sldMk cId="1799235820" sldId="351"/>
        </pc:sldMkLst>
        <pc:spChg chg="mod">
          <ac:chgData name="Raphael Freitas" userId="a487a61babc2bbfd" providerId="LiveId" clId="{2CEC0D01-2C63-45C8-A645-2E82BA212548}" dt="2022-11-20T20:36:54.059" v="169"/>
          <ac:spMkLst>
            <pc:docMk/>
            <pc:sldMk cId="1799235820" sldId="351"/>
            <ac:spMk id="2" creationId="{CC239962-C1AE-3E51-6E50-E6F2A99A72BB}"/>
          </ac:spMkLst>
        </pc:spChg>
        <pc:spChg chg="add del">
          <ac:chgData name="Raphael Freitas" userId="a487a61babc2bbfd" providerId="LiveId" clId="{2CEC0D01-2C63-45C8-A645-2E82BA212548}" dt="2022-11-20T20:38:47.454" v="179"/>
          <ac:spMkLst>
            <pc:docMk/>
            <pc:sldMk cId="1799235820" sldId="351"/>
            <ac:spMk id="4" creationId="{660B85C1-921C-8331-A5C5-FD1383D782CB}"/>
          </ac:spMkLst>
        </pc:spChg>
        <pc:spChg chg="add del">
          <ac:chgData name="Raphael Freitas" userId="a487a61babc2bbfd" providerId="LiveId" clId="{2CEC0D01-2C63-45C8-A645-2E82BA212548}" dt="2022-11-20T20:38:52.745" v="181"/>
          <ac:spMkLst>
            <pc:docMk/>
            <pc:sldMk cId="1799235820" sldId="351"/>
            <ac:spMk id="6" creationId="{F95B354F-E8D8-A8E4-F7A3-38A6A11E043F}"/>
          </ac:spMkLst>
        </pc:spChg>
        <pc:spChg chg="mod">
          <ac:chgData name="Raphael Freitas" userId="a487a61babc2bbfd" providerId="LiveId" clId="{2CEC0D01-2C63-45C8-A645-2E82BA212548}" dt="2022-11-20T20:40:38.767" v="198" actId="20577"/>
          <ac:spMkLst>
            <pc:docMk/>
            <pc:sldMk cId="1799235820" sldId="351"/>
            <ac:spMk id="123" creationId="{00000000-0000-0000-0000-000000000000}"/>
          </ac:spMkLst>
        </pc:spChg>
        <pc:picChg chg="del">
          <ac:chgData name="Raphael Freitas" userId="a487a61babc2bbfd" providerId="LiveId" clId="{2CEC0D01-2C63-45C8-A645-2E82BA212548}" dt="2022-11-20T20:37:37.550" v="175" actId="478"/>
          <ac:picMkLst>
            <pc:docMk/>
            <pc:sldMk cId="1799235820" sldId="351"/>
            <ac:picMk id="5" creationId="{5065E14A-FDBB-ED7C-F39C-DCACD678671B}"/>
          </ac:picMkLst>
        </pc:picChg>
      </pc:sldChg>
      <pc:sldChg chg="addSp delSp modSp add mod modNotesTx">
        <pc:chgData name="Raphael Freitas" userId="a487a61babc2bbfd" providerId="LiveId" clId="{2CEC0D01-2C63-45C8-A645-2E82BA212548}" dt="2022-11-20T21:01:26.082" v="416"/>
        <pc:sldMkLst>
          <pc:docMk/>
          <pc:sldMk cId="3060984726" sldId="351"/>
        </pc:sldMkLst>
        <pc:spChg chg="add del">
          <ac:chgData name="Raphael Freitas" userId="a487a61babc2bbfd" providerId="LiveId" clId="{2CEC0D01-2C63-45C8-A645-2E82BA212548}" dt="2022-11-20T20:51:53.653" v="394"/>
          <ac:spMkLst>
            <pc:docMk/>
            <pc:sldMk cId="3060984726" sldId="351"/>
            <ac:spMk id="3" creationId="{FBA96C3C-48BC-47EC-5DAE-0C4C09D28DB2}"/>
          </ac:spMkLst>
        </pc:spChg>
        <pc:spChg chg="del">
          <ac:chgData name="Raphael Freitas" userId="a487a61babc2bbfd" providerId="LiveId" clId="{2CEC0D01-2C63-45C8-A645-2E82BA212548}" dt="2022-11-20T20:52:02.981" v="398" actId="478"/>
          <ac:spMkLst>
            <pc:docMk/>
            <pc:sldMk cId="3060984726" sldId="351"/>
            <ac:spMk id="6" creationId="{5148ADC5-12AD-9007-3FB2-F96258140216}"/>
          </ac:spMkLst>
        </pc:spChg>
        <pc:spChg chg="mod">
          <ac:chgData name="Raphael Freitas" userId="a487a61babc2bbfd" providerId="LiveId" clId="{2CEC0D01-2C63-45C8-A645-2E82BA212548}" dt="2022-11-20T20:51:01.189" v="392" actId="20577"/>
          <ac:spMkLst>
            <pc:docMk/>
            <pc:sldMk cId="3060984726" sldId="351"/>
            <ac:spMk id="7" creationId="{00000000-0000-0000-0000-000000000000}"/>
          </ac:spMkLst>
        </pc:spChg>
        <pc:spChg chg="mod">
          <ac:chgData name="Raphael Freitas" userId="a487a61babc2bbfd" providerId="LiveId" clId="{2CEC0D01-2C63-45C8-A645-2E82BA212548}" dt="2022-11-20T21:01:26.082" v="416"/>
          <ac:spMkLst>
            <pc:docMk/>
            <pc:sldMk cId="3060984726" sldId="351"/>
            <ac:spMk id="14" creationId="{00000000-0000-0000-0000-000000000000}"/>
          </ac:spMkLst>
        </pc:spChg>
        <pc:picChg chg="del mod">
          <ac:chgData name="Raphael Freitas" userId="a487a61babc2bbfd" providerId="LiveId" clId="{2CEC0D01-2C63-45C8-A645-2E82BA212548}" dt="2022-11-20T20:58:12.980" v="404" actId="478"/>
          <ac:picMkLst>
            <pc:docMk/>
            <pc:sldMk cId="3060984726" sldId="351"/>
            <ac:picMk id="2" creationId="{6A623C93-A250-F82B-D506-CD379472674E}"/>
          </ac:picMkLst>
        </pc:picChg>
        <pc:picChg chg="add mod">
          <ac:chgData name="Raphael Freitas" userId="a487a61babc2bbfd" providerId="LiveId" clId="{2CEC0D01-2C63-45C8-A645-2E82BA212548}" dt="2022-11-20T20:58:18.631" v="407" actId="1076"/>
          <ac:picMkLst>
            <pc:docMk/>
            <pc:sldMk cId="3060984726" sldId="351"/>
            <ac:picMk id="5" creationId="{3F843230-3510-13F3-86CF-FCB9D900D299}"/>
          </ac:picMkLst>
        </pc:picChg>
      </pc:sldChg>
      <pc:sldChg chg="addSp delSp modSp add mod modNotesTx">
        <pc:chgData name="Raphael Freitas" userId="a487a61babc2bbfd" providerId="LiveId" clId="{2CEC0D01-2C63-45C8-A645-2E82BA212548}" dt="2022-11-20T21:33:14.941" v="715" actId="20577"/>
        <pc:sldMkLst>
          <pc:docMk/>
          <pc:sldMk cId="1288377123" sldId="352"/>
        </pc:sldMkLst>
        <pc:spChg chg="add del">
          <ac:chgData name="Raphael Freitas" userId="a487a61babc2bbfd" providerId="LiveId" clId="{2CEC0D01-2C63-45C8-A645-2E82BA212548}" dt="2022-11-20T21:14:52.887" v="458" actId="22"/>
          <ac:spMkLst>
            <pc:docMk/>
            <pc:sldMk cId="1288377123" sldId="352"/>
            <ac:spMk id="3" creationId="{A9FDFD0B-8919-2842-CA90-3E560AB886F8}"/>
          </ac:spMkLst>
        </pc:spChg>
        <pc:spChg chg="add del mod">
          <ac:chgData name="Raphael Freitas" userId="a487a61babc2bbfd" providerId="LiveId" clId="{2CEC0D01-2C63-45C8-A645-2E82BA212548}" dt="2022-11-20T21:19:35.948" v="472" actId="478"/>
          <ac:spMkLst>
            <pc:docMk/>
            <pc:sldMk cId="1288377123" sldId="352"/>
            <ac:spMk id="6" creationId="{BD8618C1-A106-E52C-0955-47725EC2C5DC}"/>
          </ac:spMkLst>
        </pc:spChg>
        <pc:spChg chg="mod">
          <ac:chgData name="Raphael Freitas" userId="a487a61babc2bbfd" providerId="LiveId" clId="{2CEC0D01-2C63-45C8-A645-2E82BA212548}" dt="2022-11-20T21:27:04.085" v="693" actId="6549"/>
          <ac:spMkLst>
            <pc:docMk/>
            <pc:sldMk cId="1288377123" sldId="352"/>
            <ac:spMk id="7" creationId="{00000000-0000-0000-0000-000000000000}"/>
          </ac:spMkLst>
        </pc:spChg>
        <pc:spChg chg="add mod">
          <ac:chgData name="Raphael Freitas" userId="a487a61babc2bbfd" providerId="LiveId" clId="{2CEC0D01-2C63-45C8-A645-2E82BA212548}" dt="2022-11-20T21:20:06.018" v="481" actId="6549"/>
          <ac:spMkLst>
            <pc:docMk/>
            <pc:sldMk cId="1288377123" sldId="352"/>
            <ac:spMk id="10" creationId="{AB156711-7A75-E140-3767-A7A4AD882CD1}"/>
          </ac:spMkLst>
        </pc:spChg>
        <pc:spChg chg="add del">
          <ac:chgData name="Raphael Freitas" userId="a487a61babc2bbfd" providerId="LiveId" clId="{2CEC0D01-2C63-45C8-A645-2E82BA212548}" dt="2022-11-20T21:22:20.071" v="634"/>
          <ac:spMkLst>
            <pc:docMk/>
            <pc:sldMk cId="1288377123" sldId="352"/>
            <ac:spMk id="11" creationId="{C8CB76D9-3C8E-CCF0-2BCE-A123C5E106D1}"/>
          </ac:spMkLst>
        </pc:spChg>
        <pc:spChg chg="add del">
          <ac:chgData name="Raphael Freitas" userId="a487a61babc2bbfd" providerId="LiveId" clId="{2CEC0D01-2C63-45C8-A645-2E82BA212548}" dt="2022-11-20T21:22:21.382" v="636"/>
          <ac:spMkLst>
            <pc:docMk/>
            <pc:sldMk cId="1288377123" sldId="352"/>
            <ac:spMk id="12" creationId="{17A2B08F-9BEB-75B9-3E02-EE31114B1155}"/>
          </ac:spMkLst>
        </pc:spChg>
        <pc:spChg chg="mod">
          <ac:chgData name="Raphael Freitas" userId="a487a61babc2bbfd" providerId="LiveId" clId="{2CEC0D01-2C63-45C8-A645-2E82BA212548}" dt="2022-11-20T21:21:13.342" v="632" actId="20577"/>
          <ac:spMkLst>
            <pc:docMk/>
            <pc:sldMk cId="1288377123" sldId="352"/>
            <ac:spMk id="14" creationId="{00000000-0000-0000-0000-000000000000}"/>
          </ac:spMkLst>
        </pc:spChg>
        <pc:spChg chg="add mod">
          <ac:chgData name="Raphael Freitas" userId="a487a61babc2bbfd" providerId="LiveId" clId="{2CEC0D01-2C63-45C8-A645-2E82BA212548}" dt="2022-11-20T21:22:42.611" v="653" actId="113"/>
          <ac:spMkLst>
            <pc:docMk/>
            <pc:sldMk cId="1288377123" sldId="352"/>
            <ac:spMk id="16" creationId="{4A37ED9C-D54C-6515-C48C-51DFA039DA6D}"/>
          </ac:spMkLst>
        </pc:spChg>
        <pc:spChg chg="add mod">
          <ac:chgData name="Raphael Freitas" userId="a487a61babc2bbfd" providerId="LiveId" clId="{2CEC0D01-2C63-45C8-A645-2E82BA212548}" dt="2022-11-20T21:26:56.262" v="692" actId="1076"/>
          <ac:spMkLst>
            <pc:docMk/>
            <pc:sldMk cId="1288377123" sldId="352"/>
            <ac:spMk id="17" creationId="{E736E046-1039-D445-7F07-5CCDF1C95B7E}"/>
          </ac:spMkLst>
        </pc:spChg>
        <pc:picChg chg="del mod">
          <ac:chgData name="Raphael Freitas" userId="a487a61babc2bbfd" providerId="LiveId" clId="{2CEC0D01-2C63-45C8-A645-2E82BA212548}" dt="2022-11-20T21:15:33.676" v="464" actId="478"/>
          <ac:picMkLst>
            <pc:docMk/>
            <pc:sldMk cId="1288377123" sldId="352"/>
            <ac:picMk id="5" creationId="{3F843230-3510-13F3-86CF-FCB9D900D299}"/>
          </ac:picMkLst>
        </pc:picChg>
        <pc:picChg chg="add del mod">
          <ac:chgData name="Raphael Freitas" userId="a487a61babc2bbfd" providerId="LiveId" clId="{2CEC0D01-2C63-45C8-A645-2E82BA212548}" dt="2022-11-20T21:26:46.387" v="688" actId="478"/>
          <ac:picMkLst>
            <pc:docMk/>
            <pc:sldMk cId="1288377123" sldId="352"/>
            <ac:picMk id="9" creationId="{010CF75B-9AE0-83E5-F81E-D5AF583B93AE}"/>
          </ac:picMkLst>
        </pc:picChg>
        <pc:picChg chg="add mod">
          <ac:chgData name="Raphael Freitas" userId="a487a61babc2bbfd" providerId="LiveId" clId="{2CEC0D01-2C63-45C8-A645-2E82BA212548}" dt="2022-11-20T21:26:52.504" v="691" actId="1076"/>
          <ac:picMkLst>
            <pc:docMk/>
            <pc:sldMk cId="1288377123" sldId="352"/>
            <ac:picMk id="19" creationId="{8F6B69A8-DF4B-73CE-4511-80245DB6FF3C}"/>
          </ac:picMkLst>
        </pc:picChg>
      </pc:sldChg>
      <pc:sldChg chg="addSp delSp modSp add mod ord modNotesTx">
        <pc:chgData name="Raphael Freitas" userId="a487a61babc2bbfd" providerId="LiveId" clId="{2CEC0D01-2C63-45C8-A645-2E82BA212548}" dt="2022-11-20T21:37:44.975" v="754" actId="1076"/>
        <pc:sldMkLst>
          <pc:docMk/>
          <pc:sldMk cId="3421686889" sldId="353"/>
        </pc:sldMkLst>
        <pc:spChg chg="mod">
          <ac:chgData name="Raphael Freitas" userId="a487a61babc2bbfd" providerId="LiveId" clId="{2CEC0D01-2C63-45C8-A645-2E82BA212548}" dt="2022-11-20T21:34:02.964" v="720" actId="6549"/>
          <ac:spMkLst>
            <pc:docMk/>
            <pc:sldMk cId="3421686889" sldId="353"/>
            <ac:spMk id="2" creationId="{CC239962-C1AE-3E51-6E50-E6F2A99A72BB}"/>
          </ac:spMkLst>
        </pc:spChg>
        <pc:spChg chg="add del">
          <ac:chgData name="Raphael Freitas" userId="a487a61babc2bbfd" providerId="LiveId" clId="{2CEC0D01-2C63-45C8-A645-2E82BA212548}" dt="2022-11-20T21:37:18.857" v="743" actId="22"/>
          <ac:spMkLst>
            <pc:docMk/>
            <pc:sldMk cId="3421686889" sldId="353"/>
            <ac:spMk id="6" creationId="{2B681152-128E-BC9E-E7C8-23DF64D0417D}"/>
          </ac:spMkLst>
        </pc:spChg>
        <pc:spChg chg="add del">
          <ac:chgData name="Raphael Freitas" userId="a487a61babc2bbfd" providerId="LiveId" clId="{2CEC0D01-2C63-45C8-A645-2E82BA212548}" dt="2022-11-20T21:37:21.646" v="745" actId="22"/>
          <ac:spMkLst>
            <pc:docMk/>
            <pc:sldMk cId="3421686889" sldId="353"/>
            <ac:spMk id="8" creationId="{AF5A91CC-F6C9-ED6E-2DE3-7C24D92CB557}"/>
          </ac:spMkLst>
        </pc:spChg>
        <pc:spChg chg="add mod">
          <ac:chgData name="Raphael Freitas" userId="a487a61babc2bbfd" providerId="LiveId" clId="{2CEC0D01-2C63-45C8-A645-2E82BA212548}" dt="2022-11-20T21:37:41.796" v="753" actId="207"/>
          <ac:spMkLst>
            <pc:docMk/>
            <pc:sldMk cId="3421686889" sldId="353"/>
            <ac:spMk id="10" creationId="{8E6CCA4C-1011-14A2-08F5-78D27C0F6380}"/>
          </ac:spMkLst>
        </pc:spChg>
        <pc:spChg chg="mod">
          <ac:chgData name="Raphael Freitas" userId="a487a61babc2bbfd" providerId="LiveId" clId="{2CEC0D01-2C63-45C8-A645-2E82BA212548}" dt="2022-11-20T21:37:44.975" v="754" actId="1076"/>
          <ac:spMkLst>
            <pc:docMk/>
            <pc:sldMk cId="3421686889" sldId="353"/>
            <ac:spMk id="123" creationId="{00000000-0000-0000-0000-000000000000}"/>
          </ac:spMkLst>
        </pc:spChg>
        <pc:picChg chg="add del">
          <ac:chgData name="Raphael Freitas" userId="a487a61babc2bbfd" providerId="LiveId" clId="{2CEC0D01-2C63-45C8-A645-2E82BA212548}" dt="2022-11-20T21:35:52.908" v="737" actId="478"/>
          <ac:picMkLst>
            <pc:docMk/>
            <pc:sldMk cId="3421686889" sldId="353"/>
            <ac:picMk id="5" creationId="{5065E14A-FDBB-ED7C-F39C-DCACD678671B}"/>
          </ac:picMkLst>
        </pc:picChg>
      </pc:sldChg>
      <pc:sldChg chg="addSp delSp modSp add mod modNotesTx">
        <pc:chgData name="Raphael Freitas" userId="a487a61babc2bbfd" providerId="LiveId" clId="{2CEC0D01-2C63-45C8-A645-2E82BA212548}" dt="2022-11-20T22:13:27.787" v="959"/>
        <pc:sldMkLst>
          <pc:docMk/>
          <pc:sldMk cId="2328239178" sldId="354"/>
        </pc:sldMkLst>
        <pc:spChg chg="add mod">
          <ac:chgData name="Raphael Freitas" userId="a487a61babc2bbfd" providerId="LiveId" clId="{2CEC0D01-2C63-45C8-A645-2E82BA212548}" dt="2022-11-20T22:08:13.977" v="817" actId="1076"/>
          <ac:spMkLst>
            <pc:docMk/>
            <pc:sldMk cId="2328239178" sldId="354"/>
            <ac:spMk id="2" creationId="{CEDC04CC-BD88-E07D-3974-EB7C6882EF85}"/>
          </ac:spMkLst>
        </pc:spChg>
        <pc:spChg chg="add mod">
          <ac:chgData name="Raphael Freitas" userId="a487a61babc2bbfd" providerId="LiveId" clId="{2CEC0D01-2C63-45C8-A645-2E82BA212548}" dt="2022-11-20T22:08:48.092" v="854" actId="20577"/>
          <ac:spMkLst>
            <pc:docMk/>
            <pc:sldMk cId="2328239178" sldId="354"/>
            <ac:spMk id="3" creationId="{33E44FC1-3374-2427-842B-C32DC468CF2B}"/>
          </ac:spMkLst>
        </pc:spChg>
        <pc:spChg chg="add mod">
          <ac:chgData name="Raphael Freitas" userId="a487a61babc2bbfd" providerId="LiveId" clId="{2CEC0D01-2C63-45C8-A645-2E82BA212548}" dt="2022-11-20T22:08:06.922" v="816" actId="1076"/>
          <ac:spMkLst>
            <pc:docMk/>
            <pc:sldMk cId="2328239178" sldId="354"/>
            <ac:spMk id="4" creationId="{81823A08-EA68-FBDD-981B-3696852B7F90}"/>
          </ac:spMkLst>
        </pc:spChg>
        <pc:spChg chg="add mod">
          <ac:chgData name="Raphael Freitas" userId="a487a61babc2bbfd" providerId="LiveId" clId="{2CEC0D01-2C63-45C8-A645-2E82BA212548}" dt="2022-11-20T22:09:26.091" v="899" actId="1076"/>
          <ac:spMkLst>
            <pc:docMk/>
            <pc:sldMk cId="2328239178" sldId="354"/>
            <ac:spMk id="5" creationId="{C8810875-1799-CE69-D0BE-E06F55E36724}"/>
          </ac:spMkLst>
        </pc:spChg>
        <pc:spChg chg="add mod">
          <ac:chgData name="Raphael Freitas" userId="a487a61babc2bbfd" providerId="LiveId" clId="{2CEC0D01-2C63-45C8-A645-2E82BA212548}" dt="2022-11-20T22:08:23.470" v="820" actId="1076"/>
          <ac:spMkLst>
            <pc:docMk/>
            <pc:sldMk cId="2328239178" sldId="354"/>
            <ac:spMk id="6" creationId="{C37A7C3D-D625-01AF-9689-0A0ACEF07C0F}"/>
          </ac:spMkLst>
        </pc:spChg>
        <pc:spChg chg="add mod">
          <ac:chgData name="Raphael Freitas" userId="a487a61babc2bbfd" providerId="LiveId" clId="{2CEC0D01-2C63-45C8-A645-2E82BA212548}" dt="2022-11-20T22:09:56.260" v="945" actId="1076"/>
          <ac:spMkLst>
            <pc:docMk/>
            <pc:sldMk cId="2328239178" sldId="354"/>
            <ac:spMk id="7" creationId="{175F2B05-4E1D-281E-80DF-AB4822BE1652}"/>
          </ac:spMkLst>
        </pc:spChg>
        <pc:spChg chg="add mod">
          <ac:chgData name="Raphael Freitas" userId="a487a61babc2bbfd" providerId="LiveId" clId="{2CEC0D01-2C63-45C8-A645-2E82BA212548}" dt="2022-11-20T22:09:38.062" v="916" actId="1076"/>
          <ac:spMkLst>
            <pc:docMk/>
            <pc:sldMk cId="2328239178" sldId="354"/>
            <ac:spMk id="8" creationId="{1D0FAF77-452F-E9F2-B1BE-C1783D4DFA80}"/>
          </ac:spMkLst>
        </pc:spChg>
        <pc:spChg chg="add mod">
          <ac:chgData name="Raphael Freitas" userId="a487a61babc2bbfd" providerId="LiveId" clId="{2CEC0D01-2C63-45C8-A645-2E82BA212548}" dt="2022-11-20T22:09:39.967" v="917" actId="1076"/>
          <ac:spMkLst>
            <pc:docMk/>
            <pc:sldMk cId="2328239178" sldId="354"/>
            <ac:spMk id="9" creationId="{3F1FD08E-EDB1-03F9-E645-21E127CCE822}"/>
          </ac:spMkLst>
        </pc:spChg>
        <pc:spChg chg="del">
          <ac:chgData name="Raphael Freitas" userId="a487a61babc2bbfd" providerId="LiveId" clId="{2CEC0D01-2C63-45C8-A645-2E82BA212548}" dt="2022-11-20T22:06:40.419" v="758" actId="478"/>
          <ac:spMkLst>
            <pc:docMk/>
            <pc:sldMk cId="2328239178" sldId="354"/>
            <ac:spMk id="62" creationId="{7FF60006-F463-33A5-2E58-34A98725972F}"/>
          </ac:spMkLst>
        </pc:spChg>
        <pc:spChg chg="del">
          <ac:chgData name="Raphael Freitas" userId="a487a61babc2bbfd" providerId="LiveId" clId="{2CEC0D01-2C63-45C8-A645-2E82BA212548}" dt="2022-11-20T22:06:40.419" v="758" actId="478"/>
          <ac:spMkLst>
            <pc:docMk/>
            <pc:sldMk cId="2328239178" sldId="354"/>
            <ac:spMk id="69" creationId="{8D12DDC6-DFD7-F76F-D724-29BD1F7603F5}"/>
          </ac:spMkLst>
        </pc:spChg>
        <pc:spChg chg="del">
          <ac:chgData name="Raphael Freitas" userId="a487a61babc2bbfd" providerId="LiveId" clId="{2CEC0D01-2C63-45C8-A645-2E82BA212548}" dt="2022-11-20T22:06:44.468" v="759" actId="478"/>
          <ac:spMkLst>
            <pc:docMk/>
            <pc:sldMk cId="2328239178" sldId="354"/>
            <ac:spMk id="70" creationId="{EE323354-BB23-3CE9-4894-992FFE69C908}"/>
          </ac:spMkLst>
        </pc:spChg>
        <pc:spChg chg="del">
          <ac:chgData name="Raphael Freitas" userId="a487a61babc2bbfd" providerId="LiveId" clId="{2CEC0D01-2C63-45C8-A645-2E82BA212548}" dt="2022-11-20T22:06:47.299" v="760" actId="478"/>
          <ac:spMkLst>
            <pc:docMk/>
            <pc:sldMk cId="2328239178" sldId="354"/>
            <ac:spMk id="71" creationId="{0095B871-E007-B225-BFE2-3DBD0BC449DA}"/>
          </ac:spMkLst>
        </pc:spChg>
        <pc:spChg chg="del">
          <ac:chgData name="Raphael Freitas" userId="a487a61babc2bbfd" providerId="LiveId" clId="{2CEC0D01-2C63-45C8-A645-2E82BA212548}" dt="2022-11-20T22:06:47.299" v="760" actId="478"/>
          <ac:spMkLst>
            <pc:docMk/>
            <pc:sldMk cId="2328239178" sldId="354"/>
            <ac:spMk id="72" creationId="{7D5A83B5-6D6E-B80D-53CB-40095A08FB7B}"/>
          </ac:spMkLst>
        </pc:spChg>
        <pc:spChg chg="del">
          <ac:chgData name="Raphael Freitas" userId="a487a61babc2bbfd" providerId="LiveId" clId="{2CEC0D01-2C63-45C8-A645-2E82BA212548}" dt="2022-11-20T22:06:47.299" v="760" actId="478"/>
          <ac:spMkLst>
            <pc:docMk/>
            <pc:sldMk cId="2328239178" sldId="354"/>
            <ac:spMk id="73" creationId="{23D8DBA1-66DA-C43F-4947-4D038E44C004}"/>
          </ac:spMkLst>
        </pc:spChg>
        <pc:spChg chg="del">
          <ac:chgData name="Raphael Freitas" userId="a487a61babc2bbfd" providerId="LiveId" clId="{2CEC0D01-2C63-45C8-A645-2E82BA212548}" dt="2022-11-20T22:06:40.419" v="758" actId="478"/>
          <ac:spMkLst>
            <pc:docMk/>
            <pc:sldMk cId="2328239178" sldId="354"/>
            <ac:spMk id="74" creationId="{029BB1BB-4259-6D82-A09A-A68AE040BA8C}"/>
          </ac:spMkLst>
        </pc:spChg>
        <pc:spChg chg="del">
          <ac:chgData name="Raphael Freitas" userId="a487a61babc2bbfd" providerId="LiveId" clId="{2CEC0D01-2C63-45C8-A645-2E82BA212548}" dt="2022-11-20T22:06:40.419" v="758" actId="478"/>
          <ac:spMkLst>
            <pc:docMk/>
            <pc:sldMk cId="2328239178" sldId="354"/>
            <ac:spMk id="75" creationId="{207FE243-7924-165F-02D1-1BE176372ACF}"/>
          </ac:spMkLst>
        </pc:spChg>
        <pc:spChg chg="mod">
          <ac:chgData name="Raphael Freitas" userId="a487a61babc2bbfd" providerId="LiveId" clId="{2CEC0D01-2C63-45C8-A645-2E82BA212548}" dt="2022-11-20T22:08:20.625" v="818" actId="1076"/>
          <ac:spMkLst>
            <pc:docMk/>
            <pc:sldMk cId="2328239178" sldId="354"/>
            <ac:spMk id="76" creationId="{BF74E8ED-AE88-E200-A5EA-ECAB6F8911AA}"/>
          </ac:spMkLst>
        </pc:spChg>
        <pc:spChg chg="mod">
          <ac:chgData name="Raphael Freitas" userId="a487a61babc2bbfd" providerId="LiveId" clId="{2CEC0D01-2C63-45C8-A645-2E82BA212548}" dt="2022-11-20T22:09:59.359" v="946" actId="1076"/>
          <ac:spMkLst>
            <pc:docMk/>
            <pc:sldMk cId="2328239178" sldId="354"/>
            <ac:spMk id="77" creationId="{A6113FAB-BAC9-7A39-8FAA-9A96B5E13BA5}"/>
          </ac:spMkLst>
        </pc:spChg>
        <pc:spChg chg="del">
          <ac:chgData name="Raphael Freitas" userId="a487a61babc2bbfd" providerId="LiveId" clId="{2CEC0D01-2C63-45C8-A645-2E82BA212548}" dt="2022-11-20T22:06:47.299" v="760" actId="478"/>
          <ac:spMkLst>
            <pc:docMk/>
            <pc:sldMk cId="2328239178" sldId="354"/>
            <ac:spMk id="78" creationId="{1AF60504-4053-36EB-9D61-A00101677E4F}"/>
          </ac:spMkLst>
        </pc:spChg>
        <pc:spChg chg="del">
          <ac:chgData name="Raphael Freitas" userId="a487a61babc2bbfd" providerId="LiveId" clId="{2CEC0D01-2C63-45C8-A645-2E82BA212548}" dt="2022-11-20T22:06:47.299" v="760" actId="478"/>
          <ac:spMkLst>
            <pc:docMk/>
            <pc:sldMk cId="2328239178" sldId="354"/>
            <ac:spMk id="79" creationId="{2D352E10-4BEB-8D67-BF60-9BF496242CD4}"/>
          </ac:spMkLst>
        </pc:spChg>
        <pc:spChg chg="del">
          <ac:chgData name="Raphael Freitas" userId="a487a61babc2bbfd" providerId="LiveId" clId="{2CEC0D01-2C63-45C8-A645-2E82BA212548}" dt="2022-11-20T22:07:07.067" v="764" actId="478"/>
          <ac:spMkLst>
            <pc:docMk/>
            <pc:sldMk cId="2328239178" sldId="354"/>
            <ac:spMk id="80" creationId="{3B3D5AD6-D270-3A44-57A3-D426803F80B0}"/>
          </ac:spMkLst>
        </pc:spChg>
        <pc:spChg chg="del">
          <ac:chgData name="Raphael Freitas" userId="a487a61babc2bbfd" providerId="LiveId" clId="{2CEC0D01-2C63-45C8-A645-2E82BA212548}" dt="2022-11-20T22:07:07.067" v="764" actId="478"/>
          <ac:spMkLst>
            <pc:docMk/>
            <pc:sldMk cId="2328239178" sldId="354"/>
            <ac:spMk id="81" creationId="{1EE01BE1-5E7E-F007-D335-94D67F1295B1}"/>
          </ac:spMkLst>
        </pc:spChg>
        <pc:spChg chg="del">
          <ac:chgData name="Raphael Freitas" userId="a487a61babc2bbfd" providerId="LiveId" clId="{2CEC0D01-2C63-45C8-A645-2E82BA212548}" dt="2022-11-20T22:07:07.067" v="764" actId="478"/>
          <ac:spMkLst>
            <pc:docMk/>
            <pc:sldMk cId="2328239178" sldId="354"/>
            <ac:spMk id="82" creationId="{0BF13B8F-92C4-4BB8-E3B1-01208F062FE2}"/>
          </ac:spMkLst>
        </pc:spChg>
        <pc:spChg chg="del">
          <ac:chgData name="Raphael Freitas" userId="a487a61babc2bbfd" providerId="LiveId" clId="{2CEC0D01-2C63-45C8-A645-2E82BA212548}" dt="2022-11-20T22:07:07.067" v="764" actId="478"/>
          <ac:spMkLst>
            <pc:docMk/>
            <pc:sldMk cId="2328239178" sldId="354"/>
            <ac:spMk id="83" creationId="{D1B1EC46-C5C6-8E1C-8260-C286298FFE76}"/>
          </ac:spMkLst>
        </pc:spChg>
        <pc:spChg chg="del">
          <ac:chgData name="Raphael Freitas" userId="a487a61babc2bbfd" providerId="LiveId" clId="{2CEC0D01-2C63-45C8-A645-2E82BA212548}" dt="2022-11-20T22:07:03.803" v="763" actId="478"/>
          <ac:spMkLst>
            <pc:docMk/>
            <pc:sldMk cId="2328239178" sldId="354"/>
            <ac:spMk id="84" creationId="{7F9B07D0-647A-9605-5C50-28BAA50140A1}"/>
          </ac:spMkLst>
        </pc:spChg>
        <pc:spChg chg="del">
          <ac:chgData name="Raphael Freitas" userId="a487a61babc2bbfd" providerId="LiveId" clId="{2CEC0D01-2C63-45C8-A645-2E82BA212548}" dt="2022-11-20T22:07:03.803" v="763" actId="478"/>
          <ac:spMkLst>
            <pc:docMk/>
            <pc:sldMk cId="2328239178" sldId="354"/>
            <ac:spMk id="85" creationId="{7FC32F5D-AAAE-2C80-0B0D-0558CF48985C}"/>
          </ac:spMkLst>
        </pc:spChg>
        <pc:spChg chg="del">
          <ac:chgData name="Raphael Freitas" userId="a487a61babc2bbfd" providerId="LiveId" clId="{2CEC0D01-2C63-45C8-A645-2E82BA212548}" dt="2022-11-20T22:07:03.803" v="763" actId="478"/>
          <ac:spMkLst>
            <pc:docMk/>
            <pc:sldMk cId="2328239178" sldId="354"/>
            <ac:spMk id="86" creationId="{85CC05F0-BEB5-AF6B-A5D6-E1D9D1789D03}"/>
          </ac:spMkLst>
        </pc:spChg>
        <pc:spChg chg="del">
          <ac:chgData name="Raphael Freitas" userId="a487a61babc2bbfd" providerId="LiveId" clId="{2CEC0D01-2C63-45C8-A645-2E82BA212548}" dt="2022-11-20T22:07:03.803" v="763" actId="478"/>
          <ac:spMkLst>
            <pc:docMk/>
            <pc:sldMk cId="2328239178" sldId="354"/>
            <ac:spMk id="87" creationId="{9DC7E643-414E-D22A-92DA-788D259BF5D4}"/>
          </ac:spMkLst>
        </pc:spChg>
        <pc:spChg chg="mod">
          <ac:chgData name="Raphael Freitas" userId="a487a61babc2bbfd" providerId="LiveId" clId="{2CEC0D01-2C63-45C8-A645-2E82BA212548}" dt="2022-11-20T22:06:34.376" v="757" actId="20577"/>
          <ac:spMkLst>
            <pc:docMk/>
            <pc:sldMk cId="2328239178" sldId="354"/>
            <ac:spMk id="90" creationId="{30143885-2509-E348-34AC-F52E6D3444A1}"/>
          </ac:spMkLst>
        </pc:spChg>
      </pc:sldChg>
      <pc:sldChg chg="addSp delSp modSp add mod ord">
        <pc:chgData name="Raphael Freitas" userId="a487a61babc2bbfd" providerId="LiveId" clId="{2CEC0D01-2C63-45C8-A645-2E82BA212548}" dt="2022-11-20T22:38:10.509" v="1031" actId="22"/>
        <pc:sldMkLst>
          <pc:docMk/>
          <pc:sldMk cId="916711595" sldId="355"/>
        </pc:sldMkLst>
        <pc:spChg chg="add del">
          <ac:chgData name="Raphael Freitas" userId="a487a61babc2bbfd" providerId="LiveId" clId="{2CEC0D01-2C63-45C8-A645-2E82BA212548}" dt="2022-11-20T22:38:10.509" v="1031" actId="22"/>
          <ac:spMkLst>
            <pc:docMk/>
            <pc:sldMk cId="916711595" sldId="355"/>
            <ac:spMk id="3" creationId="{46810F81-2575-2F29-F31D-78A2206A8968}"/>
          </ac:spMkLst>
        </pc:spChg>
        <pc:spChg chg="mod">
          <ac:chgData name="Raphael Freitas" userId="a487a61babc2bbfd" providerId="LiveId" clId="{2CEC0D01-2C63-45C8-A645-2E82BA212548}" dt="2022-11-20T22:28:31.828" v="1029" actId="20577"/>
          <ac:spMkLst>
            <pc:docMk/>
            <pc:sldMk cId="916711595" sldId="355"/>
            <ac:spMk id="6" creationId="{C2E43584-5436-50BB-C764-7B1F6A4FC581}"/>
          </ac:spMkLst>
        </pc:spChg>
        <pc:picChg chg="mod">
          <ac:chgData name="Raphael Freitas" userId="a487a61babc2bbfd" providerId="LiveId" clId="{2CEC0D01-2C63-45C8-A645-2E82BA212548}" dt="2022-11-20T22:27:24.816" v="964" actId="1076"/>
          <ac:picMkLst>
            <pc:docMk/>
            <pc:sldMk cId="916711595" sldId="355"/>
            <ac:picMk id="1026" creationId="{6813A3E7-979C-BEC1-9192-1976EB2FC5B0}"/>
          </ac:picMkLst>
        </pc:picChg>
      </pc:sldChg>
      <pc:sldChg chg="modSp add mod">
        <pc:chgData name="Raphael Freitas" userId="a487a61babc2bbfd" providerId="LiveId" clId="{2CEC0D01-2C63-45C8-A645-2E82BA212548}" dt="2022-11-20T22:38:19.947" v="1056" actId="20577"/>
        <pc:sldMkLst>
          <pc:docMk/>
          <pc:sldMk cId="1311894659" sldId="356"/>
        </pc:sldMkLst>
        <pc:spChg chg="mod">
          <ac:chgData name="Raphael Freitas" userId="a487a61babc2bbfd" providerId="LiveId" clId="{2CEC0D01-2C63-45C8-A645-2E82BA212548}" dt="2022-11-20T22:38:19.947" v="1056" actId="20577"/>
          <ac:spMkLst>
            <pc:docMk/>
            <pc:sldMk cId="1311894659" sldId="356"/>
            <ac:spMk id="6" creationId="{C2E43584-5436-50BB-C764-7B1F6A4FC581}"/>
          </ac:spMkLst>
        </pc:spChg>
      </pc:sldChg>
      <pc:sldChg chg="addSp delSp modSp add mod modNotesTx">
        <pc:chgData name="Raphael Freitas" userId="a487a61babc2bbfd" providerId="LiveId" clId="{2CEC0D01-2C63-45C8-A645-2E82BA212548}" dt="2022-11-20T23:08:24.206" v="1190" actId="1076"/>
        <pc:sldMkLst>
          <pc:docMk/>
          <pc:sldMk cId="1571789287" sldId="357"/>
        </pc:sldMkLst>
        <pc:spChg chg="mod">
          <ac:chgData name="Raphael Freitas" userId="a487a61babc2bbfd" providerId="LiveId" clId="{2CEC0D01-2C63-45C8-A645-2E82BA212548}" dt="2022-11-20T23:07:10.599" v="1163" actId="14100"/>
          <ac:spMkLst>
            <pc:docMk/>
            <pc:sldMk cId="1571789287" sldId="357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0T23:08:24.206" v="1190" actId="1076"/>
          <ac:spMkLst>
            <pc:docMk/>
            <pc:sldMk cId="1571789287" sldId="357"/>
            <ac:spMk id="5" creationId="{1C583611-9B52-98C2-2FEF-5E1821F1110C}"/>
          </ac:spMkLst>
        </pc:spChg>
        <pc:spChg chg="add del mod">
          <ac:chgData name="Raphael Freitas" userId="a487a61babc2bbfd" providerId="LiveId" clId="{2CEC0D01-2C63-45C8-A645-2E82BA212548}" dt="2022-11-20T23:08:13.474" v="1186" actId="478"/>
          <ac:spMkLst>
            <pc:docMk/>
            <pc:sldMk cId="1571789287" sldId="357"/>
            <ac:spMk id="6" creationId="{1E696CC9-4296-D1B6-4E08-A792685F206C}"/>
          </ac:spMkLst>
        </pc:spChg>
        <pc:spChg chg="del">
          <ac:chgData name="Raphael Freitas" userId="a487a61babc2bbfd" providerId="LiveId" clId="{2CEC0D01-2C63-45C8-A645-2E82BA212548}" dt="2022-11-20T23:05:05.251" v="1146" actId="478"/>
          <ac:spMkLst>
            <pc:docMk/>
            <pc:sldMk cId="1571789287" sldId="357"/>
            <ac:spMk id="10" creationId="{FFD090D3-BAD1-66FF-FE62-EE7AA0C3A59C}"/>
          </ac:spMkLst>
        </pc:spChg>
        <pc:picChg chg="del">
          <ac:chgData name="Raphael Freitas" userId="a487a61babc2bbfd" providerId="LiveId" clId="{2CEC0D01-2C63-45C8-A645-2E82BA212548}" dt="2022-11-20T23:04:13.562" v="1136" actId="478"/>
          <ac:picMkLst>
            <pc:docMk/>
            <pc:sldMk cId="1571789287" sldId="357"/>
            <ac:picMk id="7" creationId="{6BBF5D04-8DF7-2048-920A-1C4E0E3BBF79}"/>
          </ac:picMkLst>
        </pc:picChg>
      </pc:sldChg>
      <pc:sldChg chg="modSp add mod">
        <pc:chgData name="Raphael Freitas" userId="a487a61babc2bbfd" providerId="LiveId" clId="{2CEC0D01-2C63-45C8-A645-2E82BA212548}" dt="2022-11-21T00:56:09.009" v="1209" actId="20577"/>
        <pc:sldMkLst>
          <pc:docMk/>
          <pc:sldMk cId="205047594" sldId="358"/>
        </pc:sldMkLst>
        <pc:spChg chg="mod">
          <ac:chgData name="Raphael Freitas" userId="a487a61babc2bbfd" providerId="LiveId" clId="{2CEC0D01-2C63-45C8-A645-2E82BA212548}" dt="2022-11-21T00:56:09.009" v="1209" actId="20577"/>
          <ac:spMkLst>
            <pc:docMk/>
            <pc:sldMk cId="205047594" sldId="358"/>
            <ac:spMk id="6" creationId="{C2E43584-5436-50BB-C764-7B1F6A4FC581}"/>
          </ac:spMkLst>
        </pc:spChg>
      </pc:sldChg>
      <pc:sldChg chg="modSp add mod">
        <pc:chgData name="Raphael Freitas" userId="a487a61babc2bbfd" providerId="LiveId" clId="{2CEC0D01-2C63-45C8-A645-2E82BA212548}" dt="2022-11-21T00:56:23.033" v="1226" actId="20577"/>
        <pc:sldMkLst>
          <pc:docMk/>
          <pc:sldMk cId="957153483" sldId="359"/>
        </pc:sldMkLst>
        <pc:spChg chg="mod">
          <ac:chgData name="Raphael Freitas" userId="a487a61babc2bbfd" providerId="LiveId" clId="{2CEC0D01-2C63-45C8-A645-2E82BA212548}" dt="2022-11-21T00:56:23.033" v="1226" actId="20577"/>
          <ac:spMkLst>
            <pc:docMk/>
            <pc:sldMk cId="957153483" sldId="359"/>
            <ac:spMk id="6" creationId="{C2E43584-5436-50BB-C764-7B1F6A4FC581}"/>
          </ac:spMkLst>
        </pc:spChg>
      </pc:sldChg>
      <pc:sldChg chg="modSp add mod modNotesTx">
        <pc:chgData name="Raphael Freitas" userId="a487a61babc2bbfd" providerId="LiveId" clId="{2CEC0D01-2C63-45C8-A645-2E82BA212548}" dt="2022-11-21T01:18:47.935" v="1387" actId="20577"/>
        <pc:sldMkLst>
          <pc:docMk/>
          <pc:sldMk cId="1025336832" sldId="360"/>
        </pc:sldMkLst>
        <pc:spChg chg="mod">
          <ac:chgData name="Raphael Freitas" userId="a487a61babc2bbfd" providerId="LiveId" clId="{2CEC0D01-2C63-45C8-A645-2E82BA212548}" dt="2022-11-21T01:18:47.935" v="1387" actId="20577"/>
          <ac:spMkLst>
            <pc:docMk/>
            <pc:sldMk cId="1025336832" sldId="360"/>
            <ac:spMk id="6" creationId="{C2E43584-5436-50BB-C764-7B1F6A4FC581}"/>
          </ac:spMkLst>
        </pc:spChg>
      </pc:sldChg>
      <pc:sldChg chg="modSp add mod ord modNotesTx">
        <pc:chgData name="Raphael Freitas" userId="a487a61babc2bbfd" providerId="LiveId" clId="{2CEC0D01-2C63-45C8-A645-2E82BA212548}" dt="2022-11-21T01:14:23.152" v="1371"/>
        <pc:sldMkLst>
          <pc:docMk/>
          <pc:sldMk cId="1307489970" sldId="361"/>
        </pc:sldMkLst>
        <pc:spChg chg="mod">
          <ac:chgData name="Raphael Freitas" userId="a487a61babc2bbfd" providerId="LiveId" clId="{2CEC0D01-2C63-45C8-A645-2E82BA212548}" dt="2022-11-21T00:59:44.920" v="1317" actId="20577"/>
          <ac:spMkLst>
            <pc:docMk/>
            <pc:sldMk cId="1307489970" sldId="361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1T01:13:22.484" v="1363"/>
          <ac:spMkLst>
            <pc:docMk/>
            <pc:sldMk cId="1307489970" sldId="361"/>
            <ac:spMk id="5" creationId="{1C583611-9B52-98C2-2FEF-5E1821F1110C}"/>
          </ac:spMkLst>
        </pc:spChg>
      </pc:sldChg>
      <pc:sldChg chg="addSp modSp add mod modNotesTx">
        <pc:chgData name="Raphael Freitas" userId="a487a61babc2bbfd" providerId="LiveId" clId="{2CEC0D01-2C63-45C8-A645-2E82BA212548}" dt="2022-11-21T01:26:03.751" v="1490" actId="6549"/>
        <pc:sldMkLst>
          <pc:docMk/>
          <pc:sldMk cId="2332979058" sldId="362"/>
        </pc:sldMkLst>
        <pc:spChg chg="mod">
          <ac:chgData name="Raphael Freitas" userId="a487a61babc2bbfd" providerId="LiveId" clId="{2CEC0D01-2C63-45C8-A645-2E82BA212548}" dt="2022-11-21T01:26:03.751" v="1490" actId="6549"/>
          <ac:spMkLst>
            <pc:docMk/>
            <pc:sldMk cId="2332979058" sldId="362"/>
            <ac:spMk id="2" creationId="{CC239962-C1AE-3E51-6E50-E6F2A99A72BB}"/>
          </ac:spMkLst>
        </pc:spChg>
        <pc:spChg chg="add mod">
          <ac:chgData name="Raphael Freitas" userId="a487a61babc2bbfd" providerId="LiveId" clId="{2CEC0D01-2C63-45C8-A645-2E82BA212548}" dt="2022-11-21T01:26:00.101" v="1488" actId="1076"/>
          <ac:spMkLst>
            <pc:docMk/>
            <pc:sldMk cId="2332979058" sldId="362"/>
            <ac:spMk id="4" creationId="{A099DC22-61D4-A020-9856-40BCF7B4C462}"/>
          </ac:spMkLst>
        </pc:spChg>
        <pc:spChg chg="mod">
          <ac:chgData name="Raphael Freitas" userId="a487a61babc2bbfd" providerId="LiveId" clId="{2CEC0D01-2C63-45C8-A645-2E82BA212548}" dt="2022-11-21T01:26:00.101" v="1488" actId="1076"/>
          <ac:spMkLst>
            <pc:docMk/>
            <pc:sldMk cId="2332979058" sldId="362"/>
            <ac:spMk id="5" creationId="{1C583611-9B52-98C2-2FEF-5E1821F1110C}"/>
          </ac:spMkLst>
        </pc:spChg>
      </pc:sldChg>
      <pc:sldChg chg="add del ord">
        <pc:chgData name="Raphael Freitas" userId="a487a61babc2bbfd" providerId="LiveId" clId="{2CEC0D01-2C63-45C8-A645-2E82BA212548}" dt="2022-11-21T01:18:51.514" v="1388" actId="47"/>
        <pc:sldMkLst>
          <pc:docMk/>
          <pc:sldMk cId="2700952843" sldId="362"/>
        </pc:sldMkLst>
      </pc:sldChg>
      <pc:sldChg chg="addSp delSp modSp add mod modNotesTx">
        <pc:chgData name="Raphael Freitas" userId="a487a61babc2bbfd" providerId="LiveId" clId="{2CEC0D01-2C63-45C8-A645-2E82BA212548}" dt="2022-11-21T01:32:38.690" v="1539" actId="1076"/>
        <pc:sldMkLst>
          <pc:docMk/>
          <pc:sldMk cId="4181838407" sldId="363"/>
        </pc:sldMkLst>
        <pc:spChg chg="mod">
          <ac:chgData name="Raphael Freitas" userId="a487a61babc2bbfd" providerId="LiveId" clId="{2CEC0D01-2C63-45C8-A645-2E82BA212548}" dt="2022-11-21T01:28:10.055" v="1498" actId="20577"/>
          <ac:spMkLst>
            <pc:docMk/>
            <pc:sldMk cId="4181838407" sldId="363"/>
            <ac:spMk id="2" creationId="{CC239962-C1AE-3E51-6E50-E6F2A99A72BB}"/>
          </ac:spMkLst>
        </pc:spChg>
        <pc:spChg chg="del">
          <ac:chgData name="Raphael Freitas" userId="a487a61babc2bbfd" providerId="LiveId" clId="{2CEC0D01-2C63-45C8-A645-2E82BA212548}" dt="2022-11-21T01:28:56.206" v="1507" actId="478"/>
          <ac:spMkLst>
            <pc:docMk/>
            <pc:sldMk cId="4181838407" sldId="363"/>
            <ac:spMk id="4" creationId="{A099DC22-61D4-A020-9856-40BCF7B4C462}"/>
          </ac:spMkLst>
        </pc:spChg>
        <pc:spChg chg="mod">
          <ac:chgData name="Raphael Freitas" userId="a487a61babc2bbfd" providerId="LiveId" clId="{2CEC0D01-2C63-45C8-A645-2E82BA212548}" dt="2022-11-21T01:31:49.647" v="1533" actId="1076"/>
          <ac:spMkLst>
            <pc:docMk/>
            <pc:sldMk cId="4181838407" sldId="363"/>
            <ac:spMk id="5" creationId="{1C583611-9B52-98C2-2FEF-5E1821F1110C}"/>
          </ac:spMkLst>
        </pc:spChg>
        <pc:spChg chg="add mod">
          <ac:chgData name="Raphael Freitas" userId="a487a61babc2bbfd" providerId="LiveId" clId="{2CEC0D01-2C63-45C8-A645-2E82BA212548}" dt="2022-11-21T01:31:55.447" v="1535" actId="1076"/>
          <ac:spMkLst>
            <pc:docMk/>
            <pc:sldMk cId="4181838407" sldId="363"/>
            <ac:spMk id="7" creationId="{39DAFC7C-139D-7840-CB00-9CD8B2212C22}"/>
          </ac:spMkLst>
        </pc:spChg>
        <pc:picChg chg="add del mod">
          <ac:chgData name="Raphael Freitas" userId="a487a61babc2bbfd" providerId="LiveId" clId="{2CEC0D01-2C63-45C8-A645-2E82BA212548}" dt="2022-11-21T01:32:34.038" v="1536" actId="478"/>
          <ac:picMkLst>
            <pc:docMk/>
            <pc:sldMk cId="4181838407" sldId="363"/>
            <ac:picMk id="9" creationId="{106C5641-056B-5A4B-F5F8-E3772C084D08}"/>
          </ac:picMkLst>
        </pc:picChg>
        <pc:picChg chg="add mod">
          <ac:chgData name="Raphael Freitas" userId="a487a61babc2bbfd" providerId="LiveId" clId="{2CEC0D01-2C63-45C8-A645-2E82BA212548}" dt="2022-11-21T01:32:38.690" v="1539" actId="1076"/>
          <ac:picMkLst>
            <pc:docMk/>
            <pc:sldMk cId="4181838407" sldId="363"/>
            <ac:picMk id="11" creationId="{2546DC92-3BF1-B2F8-ECB5-10BD46A4C818}"/>
          </ac:picMkLst>
        </pc:picChg>
      </pc:sldChg>
      <pc:sldChg chg="addSp delSp modSp add mod modNotesTx">
        <pc:chgData name="Raphael Freitas" userId="a487a61babc2bbfd" providerId="LiveId" clId="{2CEC0D01-2C63-45C8-A645-2E82BA212548}" dt="2022-11-21T01:35:30.246" v="1575"/>
        <pc:sldMkLst>
          <pc:docMk/>
          <pc:sldMk cId="4174155501" sldId="364"/>
        </pc:sldMkLst>
        <pc:spChg chg="mod">
          <ac:chgData name="Raphael Freitas" userId="a487a61babc2bbfd" providerId="LiveId" clId="{2CEC0D01-2C63-45C8-A645-2E82BA212548}" dt="2022-11-21T01:28:20.207" v="1505" actId="20577"/>
          <ac:spMkLst>
            <pc:docMk/>
            <pc:sldMk cId="4174155501" sldId="364"/>
            <ac:spMk id="2" creationId="{CC239962-C1AE-3E51-6E50-E6F2A99A72BB}"/>
          </ac:spMkLst>
        </pc:spChg>
        <pc:spChg chg="del">
          <ac:chgData name="Raphael Freitas" userId="a487a61babc2bbfd" providerId="LiveId" clId="{2CEC0D01-2C63-45C8-A645-2E82BA212548}" dt="2022-11-21T01:34:18.782" v="1545" actId="478"/>
          <ac:spMkLst>
            <pc:docMk/>
            <pc:sldMk cId="4174155501" sldId="364"/>
            <ac:spMk id="4" creationId="{A099DC22-61D4-A020-9856-40BCF7B4C462}"/>
          </ac:spMkLst>
        </pc:spChg>
        <pc:spChg chg="mod">
          <ac:chgData name="Raphael Freitas" userId="a487a61babc2bbfd" providerId="LiveId" clId="{2CEC0D01-2C63-45C8-A645-2E82BA212548}" dt="2022-11-21T01:35:15.684" v="1558" actId="1076"/>
          <ac:spMkLst>
            <pc:docMk/>
            <pc:sldMk cId="4174155501" sldId="364"/>
            <ac:spMk id="5" creationId="{1C583611-9B52-98C2-2FEF-5E1821F1110C}"/>
          </ac:spMkLst>
        </pc:spChg>
        <pc:picChg chg="add mod">
          <ac:chgData name="Raphael Freitas" userId="a487a61babc2bbfd" providerId="LiveId" clId="{2CEC0D01-2C63-45C8-A645-2E82BA212548}" dt="2022-11-21T01:35:15.684" v="1558" actId="1076"/>
          <ac:picMkLst>
            <pc:docMk/>
            <pc:sldMk cId="4174155501" sldId="364"/>
            <ac:picMk id="7" creationId="{49E84526-BF25-1925-F8FE-877A21E50F7D}"/>
          </ac:picMkLst>
        </pc:picChg>
        <pc:picChg chg="add mod">
          <ac:chgData name="Raphael Freitas" userId="a487a61babc2bbfd" providerId="LiveId" clId="{2CEC0D01-2C63-45C8-A645-2E82BA212548}" dt="2022-11-21T01:35:15.684" v="1558" actId="1076"/>
          <ac:picMkLst>
            <pc:docMk/>
            <pc:sldMk cId="4174155501" sldId="364"/>
            <ac:picMk id="9" creationId="{8E321AF9-ACB9-2DD3-886C-85D50CE17150}"/>
          </ac:picMkLst>
        </pc:picChg>
      </pc:sldChg>
      <pc:sldChg chg="add del ord">
        <pc:chgData name="Raphael Freitas" userId="a487a61babc2bbfd" providerId="LiveId" clId="{2CEC0D01-2C63-45C8-A645-2E82BA212548}" dt="2022-11-22T03:48:52.422" v="1582" actId="47"/>
        <pc:sldMkLst>
          <pc:docMk/>
          <pc:sldMk cId="3264882419" sldId="365"/>
        </pc:sldMkLst>
      </pc:sldChg>
      <pc:sldChg chg="modSp add mod ord">
        <pc:chgData name="Raphael Freitas" userId="a487a61babc2bbfd" providerId="LiveId" clId="{2CEC0D01-2C63-45C8-A645-2E82BA212548}" dt="2022-11-22T03:49:08.912" v="1622" actId="20577"/>
        <pc:sldMkLst>
          <pc:docMk/>
          <pc:sldMk cId="413838150" sldId="366"/>
        </pc:sldMkLst>
        <pc:spChg chg="mod">
          <ac:chgData name="Raphael Freitas" userId="a487a61babc2bbfd" providerId="LiveId" clId="{2CEC0D01-2C63-45C8-A645-2E82BA212548}" dt="2022-11-22T03:49:08.912" v="1622" actId="20577"/>
          <ac:spMkLst>
            <pc:docMk/>
            <pc:sldMk cId="413838150" sldId="366"/>
            <ac:spMk id="6" creationId="{C2E43584-5436-50BB-C764-7B1F6A4FC581}"/>
          </ac:spMkLst>
        </pc:spChg>
      </pc:sldChg>
      <pc:sldChg chg="modSp add mod">
        <pc:chgData name="Raphael Freitas" userId="a487a61babc2bbfd" providerId="LiveId" clId="{2CEC0D01-2C63-45C8-A645-2E82BA212548}" dt="2022-11-22T03:50:03.670" v="1636" actId="20577"/>
        <pc:sldMkLst>
          <pc:docMk/>
          <pc:sldMk cId="14381956" sldId="367"/>
        </pc:sldMkLst>
        <pc:spChg chg="mod">
          <ac:chgData name="Raphael Freitas" userId="a487a61babc2bbfd" providerId="LiveId" clId="{2CEC0D01-2C63-45C8-A645-2E82BA212548}" dt="2022-11-22T03:50:03.670" v="1636" actId="20577"/>
          <ac:spMkLst>
            <pc:docMk/>
            <pc:sldMk cId="14381956" sldId="367"/>
            <ac:spMk id="6" creationId="{C2E43584-5436-50BB-C764-7B1F6A4FC581}"/>
          </ac:spMkLst>
        </pc:spChg>
      </pc:sldChg>
      <pc:sldChg chg="modSp add del mod">
        <pc:chgData name="Raphael Freitas" userId="a487a61babc2bbfd" providerId="LiveId" clId="{2CEC0D01-2C63-45C8-A645-2E82BA212548}" dt="2022-11-22T03:51:17.512" v="1650" actId="47"/>
        <pc:sldMkLst>
          <pc:docMk/>
          <pc:sldMk cId="1038374078" sldId="368"/>
        </pc:sldMkLst>
        <pc:spChg chg="mod">
          <ac:chgData name="Raphael Freitas" userId="a487a61babc2bbfd" providerId="LiveId" clId="{2CEC0D01-2C63-45C8-A645-2E82BA212548}" dt="2022-11-22T03:50:24.070" v="1649" actId="6549"/>
          <ac:spMkLst>
            <pc:docMk/>
            <pc:sldMk cId="1038374078" sldId="368"/>
            <ac:spMk id="6" creationId="{C2E43584-5436-50BB-C764-7B1F6A4FC581}"/>
          </ac:spMkLst>
        </pc:spChg>
      </pc:sldChg>
      <pc:sldChg chg="add">
        <pc:chgData name="Raphael Freitas" userId="a487a61babc2bbfd" providerId="LiveId" clId="{2CEC0D01-2C63-45C8-A645-2E82BA212548}" dt="2022-11-22T03:50:21.248" v="1648"/>
        <pc:sldMkLst>
          <pc:docMk/>
          <pc:sldMk cId="453455848" sldId="369"/>
        </pc:sldMkLst>
      </pc:sldChg>
      <pc:sldChg chg="modSp add mod">
        <pc:chgData name="Raphael Freitas" userId="a487a61babc2bbfd" providerId="LiveId" clId="{2CEC0D01-2C63-45C8-A645-2E82BA212548}" dt="2022-11-22T04:07:12.207" v="1688" actId="20577"/>
        <pc:sldMkLst>
          <pc:docMk/>
          <pc:sldMk cId="3314617179" sldId="370"/>
        </pc:sldMkLst>
        <pc:spChg chg="mod">
          <ac:chgData name="Raphael Freitas" userId="a487a61babc2bbfd" providerId="LiveId" clId="{2CEC0D01-2C63-45C8-A645-2E82BA212548}" dt="2022-11-22T04:07:12.207" v="1688" actId="20577"/>
          <ac:spMkLst>
            <pc:docMk/>
            <pc:sldMk cId="3314617179" sldId="370"/>
            <ac:spMk id="6" creationId="{C2E43584-5436-50BB-C764-7B1F6A4FC581}"/>
          </ac:spMkLst>
        </pc:spChg>
      </pc:sldChg>
      <pc:sldChg chg="addSp delSp modSp add mod ord modNotesTx">
        <pc:chgData name="Raphael Freitas" userId="a487a61babc2bbfd" providerId="LiveId" clId="{2CEC0D01-2C63-45C8-A645-2E82BA212548}" dt="2022-11-22T04:17:58.513" v="1781" actId="20577"/>
        <pc:sldMkLst>
          <pc:docMk/>
          <pc:sldMk cId="1279848874" sldId="371"/>
        </pc:sldMkLst>
        <pc:spChg chg="mod">
          <ac:chgData name="Raphael Freitas" userId="a487a61babc2bbfd" providerId="LiveId" clId="{2CEC0D01-2C63-45C8-A645-2E82BA212548}" dt="2022-11-22T04:17:58.513" v="1781" actId="20577"/>
          <ac:spMkLst>
            <pc:docMk/>
            <pc:sldMk cId="1279848874" sldId="371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08:59.889" v="1718" actId="20577"/>
          <ac:spMkLst>
            <pc:docMk/>
            <pc:sldMk cId="1279848874" sldId="371"/>
            <ac:spMk id="5" creationId="{1C583611-9B52-98C2-2FEF-5E1821F1110C}"/>
          </ac:spMkLst>
        </pc:spChg>
        <pc:picChg chg="add del mod">
          <ac:chgData name="Raphael Freitas" userId="a487a61babc2bbfd" providerId="LiveId" clId="{2CEC0D01-2C63-45C8-A645-2E82BA212548}" dt="2022-11-22T04:12:38.710" v="1741" actId="478"/>
          <ac:picMkLst>
            <pc:docMk/>
            <pc:sldMk cId="1279848874" sldId="371"/>
            <ac:picMk id="6" creationId="{3FB47AD7-AF0E-4D9A-5D2C-223CAF64A969}"/>
          </ac:picMkLst>
        </pc:picChg>
        <pc:picChg chg="del">
          <ac:chgData name="Raphael Freitas" userId="a487a61babc2bbfd" providerId="LiveId" clId="{2CEC0D01-2C63-45C8-A645-2E82BA212548}" dt="2022-11-22T04:07:36.207" v="1711" actId="478"/>
          <ac:picMkLst>
            <pc:docMk/>
            <pc:sldMk cId="1279848874" sldId="371"/>
            <ac:picMk id="7" creationId="{49E84526-BF25-1925-F8FE-877A21E50F7D}"/>
          </ac:picMkLst>
        </pc:picChg>
        <pc:picChg chg="del">
          <ac:chgData name="Raphael Freitas" userId="a487a61babc2bbfd" providerId="LiveId" clId="{2CEC0D01-2C63-45C8-A645-2E82BA212548}" dt="2022-11-22T04:07:35.767" v="1710" actId="478"/>
          <ac:picMkLst>
            <pc:docMk/>
            <pc:sldMk cId="1279848874" sldId="371"/>
            <ac:picMk id="9" creationId="{8E321AF9-ACB9-2DD3-886C-85D50CE17150}"/>
          </ac:picMkLst>
        </pc:picChg>
      </pc:sldChg>
      <pc:sldChg chg="modSp add mod modNotesTx">
        <pc:chgData name="Raphael Freitas" userId="a487a61babc2bbfd" providerId="LiveId" clId="{2CEC0D01-2C63-45C8-A645-2E82BA212548}" dt="2022-11-22T04:19:25.864" v="1795"/>
        <pc:sldMkLst>
          <pc:docMk/>
          <pc:sldMk cId="2782053363" sldId="372"/>
        </pc:sldMkLst>
        <pc:spChg chg="mod">
          <ac:chgData name="Raphael Freitas" userId="a487a61babc2bbfd" providerId="LiveId" clId="{2CEC0D01-2C63-45C8-A645-2E82BA212548}" dt="2022-11-22T04:17:33.160" v="1767" actId="6549"/>
          <ac:spMkLst>
            <pc:docMk/>
            <pc:sldMk cId="2782053363" sldId="372"/>
            <ac:spMk id="5" creationId="{1C583611-9B52-98C2-2FEF-5E1821F1110C}"/>
          </ac:spMkLst>
        </pc:spChg>
      </pc:sldChg>
      <pc:sldChg chg="addSp modSp add mod modNotesTx">
        <pc:chgData name="Raphael Freitas" userId="a487a61babc2bbfd" providerId="LiveId" clId="{2CEC0D01-2C63-45C8-A645-2E82BA212548}" dt="2022-11-22T04:25:34.350" v="1861" actId="6549"/>
        <pc:sldMkLst>
          <pc:docMk/>
          <pc:sldMk cId="146923240" sldId="373"/>
        </pc:sldMkLst>
        <pc:spChg chg="mod">
          <ac:chgData name="Raphael Freitas" userId="a487a61babc2bbfd" providerId="LiveId" clId="{2CEC0D01-2C63-45C8-A645-2E82BA212548}" dt="2022-11-22T04:24:29.312" v="1851" actId="20577"/>
          <ac:spMkLst>
            <pc:docMk/>
            <pc:sldMk cId="146923240" sldId="373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25:12.484" v="1854" actId="1076"/>
          <ac:spMkLst>
            <pc:docMk/>
            <pc:sldMk cId="146923240" sldId="373"/>
            <ac:spMk id="5" creationId="{1C583611-9B52-98C2-2FEF-5E1821F1110C}"/>
          </ac:spMkLst>
        </pc:spChg>
        <pc:picChg chg="add mod">
          <ac:chgData name="Raphael Freitas" userId="a487a61babc2bbfd" providerId="LiveId" clId="{2CEC0D01-2C63-45C8-A645-2E82BA212548}" dt="2022-11-22T04:25:18.688" v="1858" actId="1076"/>
          <ac:picMkLst>
            <pc:docMk/>
            <pc:sldMk cId="146923240" sldId="373"/>
            <ac:picMk id="6" creationId="{4311301C-D112-B4BB-1218-DDD55E597B5E}"/>
          </ac:picMkLst>
        </pc:picChg>
      </pc:sldChg>
      <pc:sldChg chg="addSp delSp modSp add mod modNotesTx">
        <pc:chgData name="Raphael Freitas" userId="a487a61babc2bbfd" providerId="LiveId" clId="{2CEC0D01-2C63-45C8-A645-2E82BA212548}" dt="2022-11-22T04:27:02.341" v="1881" actId="1076"/>
        <pc:sldMkLst>
          <pc:docMk/>
          <pc:sldMk cId="327901925" sldId="374"/>
        </pc:sldMkLst>
        <pc:spChg chg="mod">
          <ac:chgData name="Raphael Freitas" userId="a487a61babc2bbfd" providerId="LiveId" clId="{2CEC0D01-2C63-45C8-A645-2E82BA212548}" dt="2022-11-22T04:26:02.017" v="1863"/>
          <ac:spMkLst>
            <pc:docMk/>
            <pc:sldMk cId="327901925" sldId="374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26:25.647" v="1877" actId="20577"/>
          <ac:spMkLst>
            <pc:docMk/>
            <pc:sldMk cId="327901925" sldId="374"/>
            <ac:spMk id="5" creationId="{1C583611-9B52-98C2-2FEF-5E1821F1110C}"/>
          </ac:spMkLst>
        </pc:spChg>
        <pc:picChg chg="del">
          <ac:chgData name="Raphael Freitas" userId="a487a61babc2bbfd" providerId="LiveId" clId="{2CEC0D01-2C63-45C8-A645-2E82BA212548}" dt="2022-11-22T04:26:41.110" v="1878" actId="478"/>
          <ac:picMkLst>
            <pc:docMk/>
            <pc:sldMk cId="327901925" sldId="374"/>
            <ac:picMk id="6" creationId="{4311301C-D112-B4BB-1218-DDD55E597B5E}"/>
          </ac:picMkLst>
        </pc:picChg>
        <pc:picChg chg="add mod">
          <ac:chgData name="Raphael Freitas" userId="a487a61babc2bbfd" providerId="LiveId" clId="{2CEC0D01-2C63-45C8-A645-2E82BA212548}" dt="2022-11-22T04:27:02.341" v="1881" actId="1076"/>
          <ac:picMkLst>
            <pc:docMk/>
            <pc:sldMk cId="327901925" sldId="374"/>
            <ac:picMk id="7" creationId="{1F19F5C3-5121-C522-1082-066BAD413E53}"/>
          </ac:picMkLst>
        </pc:picChg>
      </pc:sldChg>
      <pc:sldChg chg="addSp delSp modSp add del mod">
        <pc:chgData name="Raphael Freitas" userId="a487a61babc2bbfd" providerId="LiveId" clId="{2CEC0D01-2C63-45C8-A645-2E82BA212548}" dt="2022-11-22T04:25:08.571" v="1853" actId="47"/>
        <pc:sldMkLst>
          <pc:docMk/>
          <pc:sldMk cId="1657613163" sldId="374"/>
        </pc:sldMkLst>
        <pc:spChg chg="mod">
          <ac:chgData name="Raphael Freitas" userId="a487a61babc2bbfd" providerId="LiveId" clId="{2CEC0D01-2C63-45C8-A645-2E82BA212548}" dt="2022-11-22T04:21:42.687" v="1823" actId="20577"/>
          <ac:spMkLst>
            <pc:docMk/>
            <pc:sldMk cId="1657613163" sldId="374"/>
            <ac:spMk id="2" creationId="{CC239962-C1AE-3E51-6E50-E6F2A99A72BB}"/>
          </ac:spMkLst>
        </pc:spChg>
        <pc:spChg chg="del">
          <ac:chgData name="Raphael Freitas" userId="a487a61babc2bbfd" providerId="LiveId" clId="{2CEC0D01-2C63-45C8-A645-2E82BA212548}" dt="2022-11-22T04:21:52.295" v="1824" actId="478"/>
          <ac:spMkLst>
            <pc:docMk/>
            <pc:sldMk cId="1657613163" sldId="374"/>
            <ac:spMk id="5" creationId="{1C583611-9B52-98C2-2FEF-5E1821F1110C}"/>
          </ac:spMkLst>
        </pc:spChg>
        <pc:picChg chg="add del mod">
          <ac:chgData name="Raphael Freitas" userId="a487a61babc2bbfd" providerId="LiveId" clId="{2CEC0D01-2C63-45C8-A645-2E82BA212548}" dt="2022-11-22T04:24:35.661" v="1852" actId="478"/>
          <ac:picMkLst>
            <pc:docMk/>
            <pc:sldMk cId="1657613163" sldId="374"/>
            <ac:picMk id="6" creationId="{3D859590-5EE0-C7D8-215E-3049AEF60E20}"/>
          </ac:picMkLst>
        </pc:picChg>
      </pc:sldChg>
      <pc:sldChg chg="addSp delSp modSp add mod">
        <pc:chgData name="Raphael Freitas" userId="a487a61babc2bbfd" providerId="LiveId" clId="{2CEC0D01-2C63-45C8-A645-2E82BA212548}" dt="2022-11-22T04:28:27.296" v="1905" actId="1076"/>
        <pc:sldMkLst>
          <pc:docMk/>
          <pc:sldMk cId="3957094652" sldId="375"/>
        </pc:sldMkLst>
        <pc:spChg chg="mod">
          <ac:chgData name="Raphael Freitas" userId="a487a61babc2bbfd" providerId="LiveId" clId="{2CEC0D01-2C63-45C8-A645-2E82BA212548}" dt="2022-11-22T04:27:25.642" v="1883"/>
          <ac:spMkLst>
            <pc:docMk/>
            <pc:sldMk cId="3957094652" sldId="375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27:46.822" v="1899" actId="6549"/>
          <ac:spMkLst>
            <pc:docMk/>
            <pc:sldMk cId="3957094652" sldId="375"/>
            <ac:spMk id="5" creationId="{1C583611-9B52-98C2-2FEF-5E1821F1110C}"/>
          </ac:spMkLst>
        </pc:spChg>
        <pc:picChg chg="add mod">
          <ac:chgData name="Raphael Freitas" userId="a487a61babc2bbfd" providerId="LiveId" clId="{2CEC0D01-2C63-45C8-A645-2E82BA212548}" dt="2022-11-22T04:28:27.296" v="1905" actId="1076"/>
          <ac:picMkLst>
            <pc:docMk/>
            <pc:sldMk cId="3957094652" sldId="375"/>
            <ac:picMk id="6" creationId="{15A2AB39-586E-2555-E949-E65244061F7C}"/>
          </ac:picMkLst>
        </pc:picChg>
        <pc:picChg chg="del mod">
          <ac:chgData name="Raphael Freitas" userId="a487a61babc2bbfd" providerId="LiveId" clId="{2CEC0D01-2C63-45C8-A645-2E82BA212548}" dt="2022-11-22T04:27:48.886" v="1901" actId="478"/>
          <ac:picMkLst>
            <pc:docMk/>
            <pc:sldMk cId="3957094652" sldId="375"/>
            <ac:picMk id="7" creationId="{1F19F5C3-5121-C522-1082-066BAD413E53}"/>
          </ac:picMkLst>
        </pc:picChg>
      </pc:sldChg>
      <pc:sldChg chg="addSp delSp modSp add mod">
        <pc:chgData name="Raphael Freitas" userId="a487a61babc2bbfd" providerId="LiveId" clId="{2CEC0D01-2C63-45C8-A645-2E82BA212548}" dt="2022-11-22T04:29:39.519" v="1928" actId="1076"/>
        <pc:sldMkLst>
          <pc:docMk/>
          <pc:sldMk cId="2818444876" sldId="376"/>
        </pc:sldMkLst>
        <pc:spChg chg="mod">
          <ac:chgData name="Raphael Freitas" userId="a487a61babc2bbfd" providerId="LiveId" clId="{2CEC0D01-2C63-45C8-A645-2E82BA212548}" dt="2022-11-22T04:28:43.664" v="1907"/>
          <ac:spMkLst>
            <pc:docMk/>
            <pc:sldMk cId="2818444876" sldId="376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29:06.167" v="1924" actId="6549"/>
          <ac:spMkLst>
            <pc:docMk/>
            <pc:sldMk cId="2818444876" sldId="376"/>
            <ac:spMk id="5" creationId="{1C583611-9B52-98C2-2FEF-5E1821F1110C}"/>
          </ac:spMkLst>
        </pc:spChg>
        <pc:picChg chg="del">
          <ac:chgData name="Raphael Freitas" userId="a487a61babc2bbfd" providerId="LiveId" clId="{2CEC0D01-2C63-45C8-A645-2E82BA212548}" dt="2022-11-22T04:29:10.790" v="1925" actId="478"/>
          <ac:picMkLst>
            <pc:docMk/>
            <pc:sldMk cId="2818444876" sldId="376"/>
            <ac:picMk id="6" creationId="{15A2AB39-586E-2555-E949-E65244061F7C}"/>
          </ac:picMkLst>
        </pc:picChg>
        <pc:picChg chg="add mod">
          <ac:chgData name="Raphael Freitas" userId="a487a61babc2bbfd" providerId="LiveId" clId="{2CEC0D01-2C63-45C8-A645-2E82BA212548}" dt="2022-11-22T04:29:39.519" v="1928" actId="1076"/>
          <ac:picMkLst>
            <pc:docMk/>
            <pc:sldMk cId="2818444876" sldId="376"/>
            <ac:picMk id="7" creationId="{DDCCE89F-52C1-7664-9C00-FCDEDD08CB80}"/>
          </ac:picMkLst>
        </pc:picChg>
      </pc:sldChg>
      <pc:sldChg chg="addSp delSp modSp add mod">
        <pc:chgData name="Raphael Freitas" userId="a487a61babc2bbfd" providerId="LiveId" clId="{2CEC0D01-2C63-45C8-A645-2E82BA212548}" dt="2022-11-22T04:32:36.310" v="1969" actId="1076"/>
        <pc:sldMkLst>
          <pc:docMk/>
          <pc:sldMk cId="1954074631" sldId="377"/>
        </pc:sldMkLst>
        <pc:spChg chg="mod">
          <ac:chgData name="Raphael Freitas" userId="a487a61babc2bbfd" providerId="LiveId" clId="{2CEC0D01-2C63-45C8-A645-2E82BA212548}" dt="2022-11-22T04:29:59.627" v="1930"/>
          <ac:spMkLst>
            <pc:docMk/>
            <pc:sldMk cId="1954074631" sldId="377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30:42.074" v="1957" actId="14100"/>
          <ac:spMkLst>
            <pc:docMk/>
            <pc:sldMk cId="1954074631" sldId="377"/>
            <ac:spMk id="5" creationId="{1C583611-9B52-98C2-2FEF-5E1821F1110C}"/>
          </ac:spMkLst>
        </pc:spChg>
        <pc:picChg chg="add del mod">
          <ac:chgData name="Raphael Freitas" userId="a487a61babc2bbfd" providerId="LiveId" clId="{2CEC0D01-2C63-45C8-A645-2E82BA212548}" dt="2022-11-22T04:32:28.469" v="1965" actId="478"/>
          <ac:picMkLst>
            <pc:docMk/>
            <pc:sldMk cId="1954074631" sldId="377"/>
            <ac:picMk id="6" creationId="{5CD09ED2-68D2-5950-322F-E58AAF557213}"/>
          </ac:picMkLst>
        </pc:picChg>
        <pc:picChg chg="del">
          <ac:chgData name="Raphael Freitas" userId="a487a61babc2bbfd" providerId="LiveId" clId="{2CEC0D01-2C63-45C8-A645-2E82BA212548}" dt="2022-11-22T04:30:43.294" v="1958" actId="478"/>
          <ac:picMkLst>
            <pc:docMk/>
            <pc:sldMk cId="1954074631" sldId="377"/>
            <ac:picMk id="7" creationId="{DDCCE89F-52C1-7664-9C00-FCDEDD08CB80}"/>
          </ac:picMkLst>
        </pc:picChg>
        <pc:picChg chg="add mod">
          <ac:chgData name="Raphael Freitas" userId="a487a61babc2bbfd" providerId="LiveId" clId="{2CEC0D01-2C63-45C8-A645-2E82BA212548}" dt="2022-11-22T04:32:36.310" v="1969" actId="1076"/>
          <ac:picMkLst>
            <pc:docMk/>
            <pc:sldMk cId="1954074631" sldId="377"/>
            <ac:picMk id="9" creationId="{5027541D-BB97-F655-8AE9-F3F29B21C80A}"/>
          </ac:picMkLst>
        </pc:picChg>
      </pc:sldChg>
      <pc:sldChg chg="modSp add mod ord">
        <pc:chgData name="Raphael Freitas" userId="a487a61babc2bbfd" providerId="LiveId" clId="{2CEC0D01-2C63-45C8-A645-2E82BA212548}" dt="2022-11-22T04:34:35.840" v="1992"/>
        <pc:sldMkLst>
          <pc:docMk/>
          <pc:sldMk cId="684195543" sldId="378"/>
        </pc:sldMkLst>
        <pc:spChg chg="mod">
          <ac:chgData name="Raphael Freitas" userId="a487a61babc2bbfd" providerId="LiveId" clId="{2CEC0D01-2C63-45C8-A645-2E82BA212548}" dt="2022-11-22T04:34:35.840" v="1992"/>
          <ac:spMkLst>
            <pc:docMk/>
            <pc:sldMk cId="684195543" sldId="378"/>
            <ac:spMk id="2" creationId="{CC239962-C1AE-3E51-6E50-E6F2A99A72BB}"/>
          </ac:spMkLst>
        </pc:spChg>
      </pc:sldChg>
      <pc:sldChg chg="addSp delSp modSp add mod">
        <pc:chgData name="Raphael Freitas" userId="a487a61babc2bbfd" providerId="LiveId" clId="{2CEC0D01-2C63-45C8-A645-2E82BA212548}" dt="2022-11-22T04:34:04.938" v="1989" actId="1076"/>
        <pc:sldMkLst>
          <pc:docMk/>
          <pc:sldMk cId="2580499052" sldId="379"/>
        </pc:sldMkLst>
        <pc:spChg chg="mod">
          <ac:chgData name="Raphael Freitas" userId="a487a61babc2bbfd" providerId="LiveId" clId="{2CEC0D01-2C63-45C8-A645-2E82BA212548}" dt="2022-11-22T04:33:16.674" v="1971"/>
          <ac:spMkLst>
            <pc:docMk/>
            <pc:sldMk cId="2580499052" sldId="379"/>
            <ac:spMk id="2" creationId="{CC239962-C1AE-3E51-6E50-E6F2A99A72BB}"/>
          </ac:spMkLst>
        </pc:spChg>
        <pc:spChg chg="mod">
          <ac:chgData name="Raphael Freitas" userId="a487a61babc2bbfd" providerId="LiveId" clId="{2CEC0D01-2C63-45C8-A645-2E82BA212548}" dt="2022-11-22T04:33:41.709" v="1985" actId="1076"/>
          <ac:spMkLst>
            <pc:docMk/>
            <pc:sldMk cId="2580499052" sldId="379"/>
            <ac:spMk id="5" creationId="{1C583611-9B52-98C2-2FEF-5E1821F1110C}"/>
          </ac:spMkLst>
        </pc:spChg>
        <pc:picChg chg="add mod">
          <ac:chgData name="Raphael Freitas" userId="a487a61babc2bbfd" providerId="LiveId" clId="{2CEC0D01-2C63-45C8-A645-2E82BA212548}" dt="2022-11-22T04:34:04.938" v="1989" actId="1076"/>
          <ac:picMkLst>
            <pc:docMk/>
            <pc:sldMk cId="2580499052" sldId="379"/>
            <ac:picMk id="6" creationId="{3654DE06-7696-3E5B-1498-7B66FCAA1B8A}"/>
          </ac:picMkLst>
        </pc:picChg>
        <pc:picChg chg="del">
          <ac:chgData name="Raphael Freitas" userId="a487a61babc2bbfd" providerId="LiveId" clId="{2CEC0D01-2C63-45C8-A645-2E82BA212548}" dt="2022-11-22T04:33:43.398" v="1986" actId="478"/>
          <ac:picMkLst>
            <pc:docMk/>
            <pc:sldMk cId="2580499052" sldId="379"/>
            <ac:picMk id="9" creationId="{5027541D-BB97-F655-8AE9-F3F29B21C80A}"/>
          </ac:picMkLst>
        </pc:picChg>
      </pc:sldChg>
      <pc:sldChg chg="addSp delSp modSp add mod modNotesTx">
        <pc:chgData name="Raphael Freitas" userId="a487a61babc2bbfd" providerId="LiveId" clId="{2CEC0D01-2C63-45C8-A645-2E82BA212548}" dt="2022-11-22T04:36:14.969" v="2029"/>
        <pc:sldMkLst>
          <pc:docMk/>
          <pc:sldMk cId="981981082" sldId="380"/>
        </pc:sldMkLst>
        <pc:spChg chg="mod">
          <ac:chgData name="Raphael Freitas" userId="a487a61babc2bbfd" providerId="LiveId" clId="{2CEC0D01-2C63-45C8-A645-2E82BA212548}" dt="2022-11-22T04:35:55.344" v="2021" actId="20577"/>
          <ac:spMkLst>
            <pc:docMk/>
            <pc:sldMk cId="981981082" sldId="380"/>
            <ac:spMk id="2" creationId="{CC239962-C1AE-3E51-6E50-E6F2A99A72BB}"/>
          </ac:spMkLst>
        </pc:spChg>
        <pc:spChg chg="del">
          <ac:chgData name="Raphael Freitas" userId="a487a61babc2bbfd" providerId="LiveId" clId="{2CEC0D01-2C63-45C8-A645-2E82BA212548}" dt="2022-11-22T04:35:58.903" v="2022" actId="478"/>
          <ac:spMkLst>
            <pc:docMk/>
            <pc:sldMk cId="981981082" sldId="380"/>
            <ac:spMk id="5" creationId="{1C583611-9B52-98C2-2FEF-5E1821F1110C}"/>
          </ac:spMkLst>
        </pc:spChg>
        <pc:picChg chg="del">
          <ac:chgData name="Raphael Freitas" userId="a487a61babc2bbfd" providerId="LiveId" clId="{2CEC0D01-2C63-45C8-A645-2E82BA212548}" dt="2022-11-22T04:35:59.734" v="2023" actId="478"/>
          <ac:picMkLst>
            <pc:docMk/>
            <pc:sldMk cId="981981082" sldId="380"/>
            <ac:picMk id="6" creationId="{3654DE06-7696-3E5B-1498-7B66FCAA1B8A}"/>
          </ac:picMkLst>
        </pc:picChg>
        <pc:picChg chg="add mod">
          <ac:chgData name="Raphael Freitas" userId="a487a61babc2bbfd" providerId="LiveId" clId="{2CEC0D01-2C63-45C8-A645-2E82BA212548}" dt="2022-11-22T04:36:06.615" v="2027" actId="1076"/>
          <ac:picMkLst>
            <pc:docMk/>
            <pc:sldMk cId="981981082" sldId="380"/>
            <ac:picMk id="7" creationId="{DA8F3B79-4DF7-9318-FA8F-46BB938DCC8B}"/>
          </ac:picMkLst>
        </pc:picChg>
      </pc:sldChg>
      <pc:sldChg chg="addSp delSp modSp add mod ord modNotesTx">
        <pc:chgData name="Raphael Freitas" userId="a487a61babc2bbfd" providerId="LiveId" clId="{2CEC0D01-2C63-45C8-A645-2E82BA212548}" dt="2022-11-22T04:42:04.226" v="2121" actId="20577"/>
        <pc:sldMkLst>
          <pc:docMk/>
          <pc:sldMk cId="2466046122" sldId="381"/>
        </pc:sldMkLst>
        <pc:spChg chg="mod">
          <ac:chgData name="Raphael Freitas" userId="a487a61babc2bbfd" providerId="LiveId" clId="{2CEC0D01-2C63-45C8-A645-2E82BA212548}" dt="2022-11-22T04:39:46.158" v="2087" actId="20577"/>
          <ac:spMkLst>
            <pc:docMk/>
            <pc:sldMk cId="2466046122" sldId="381"/>
            <ac:spMk id="2" creationId="{CC239962-C1AE-3E51-6E50-E6F2A99A72BB}"/>
          </ac:spMkLst>
        </pc:spChg>
        <pc:spChg chg="del">
          <ac:chgData name="Raphael Freitas" userId="a487a61babc2bbfd" providerId="LiveId" clId="{2CEC0D01-2C63-45C8-A645-2E82BA212548}" dt="2022-11-22T04:39:50.478" v="2088" actId="478"/>
          <ac:spMkLst>
            <pc:docMk/>
            <pc:sldMk cId="2466046122" sldId="381"/>
            <ac:spMk id="5" creationId="{1C583611-9B52-98C2-2FEF-5E1821F1110C}"/>
          </ac:spMkLst>
        </pc:spChg>
        <pc:spChg chg="add mod">
          <ac:chgData name="Raphael Freitas" userId="a487a61babc2bbfd" providerId="LiveId" clId="{2CEC0D01-2C63-45C8-A645-2E82BA212548}" dt="2022-11-22T04:42:04.226" v="2121" actId="20577"/>
          <ac:spMkLst>
            <pc:docMk/>
            <pc:sldMk cId="2466046122" sldId="381"/>
            <ac:spMk id="7" creationId="{800E93B0-4C22-10AE-31DF-69744BD3D2D0}"/>
          </ac:spMkLst>
        </pc:spChg>
        <pc:spChg chg="add del mod">
          <ac:chgData name="Raphael Freitas" userId="a487a61babc2bbfd" providerId="LiveId" clId="{2CEC0D01-2C63-45C8-A645-2E82BA212548}" dt="2022-11-22T04:41:59.494" v="2117" actId="478"/>
          <ac:spMkLst>
            <pc:docMk/>
            <pc:sldMk cId="2466046122" sldId="381"/>
            <ac:spMk id="8" creationId="{6E6822B8-7929-8B96-7AD8-810574236A61}"/>
          </ac:spMkLst>
        </pc:spChg>
        <pc:picChg chg="del">
          <ac:chgData name="Raphael Freitas" userId="a487a61babc2bbfd" providerId="LiveId" clId="{2CEC0D01-2C63-45C8-A645-2E82BA212548}" dt="2022-11-22T04:39:52.333" v="2089" actId="478"/>
          <ac:picMkLst>
            <pc:docMk/>
            <pc:sldMk cId="2466046122" sldId="381"/>
            <ac:picMk id="6" creationId="{3654DE06-7696-3E5B-1498-7B66FCAA1B8A}"/>
          </ac:picMkLst>
        </pc:picChg>
        <pc:picChg chg="add mod">
          <ac:chgData name="Raphael Freitas" userId="a487a61babc2bbfd" providerId="LiveId" clId="{2CEC0D01-2C63-45C8-A645-2E82BA212548}" dt="2022-11-22T04:41:08.398" v="2107" actId="1076"/>
          <ac:picMkLst>
            <pc:docMk/>
            <pc:sldMk cId="2466046122" sldId="381"/>
            <ac:picMk id="1026" creationId="{042EEF36-1496-510A-D568-F27DD1A8DB4B}"/>
          </ac:picMkLst>
        </pc:picChg>
      </pc:sldChg>
      <pc:sldChg chg="modSp add mod ord">
        <pc:chgData name="Raphael Freitas" userId="a487a61babc2bbfd" providerId="LiveId" clId="{2CEC0D01-2C63-45C8-A645-2E82BA212548}" dt="2022-11-22T04:39:19.702" v="2054" actId="20577"/>
        <pc:sldMkLst>
          <pc:docMk/>
          <pc:sldMk cId="3709735280" sldId="382"/>
        </pc:sldMkLst>
        <pc:spChg chg="mod">
          <ac:chgData name="Raphael Freitas" userId="a487a61babc2bbfd" providerId="LiveId" clId="{2CEC0D01-2C63-45C8-A645-2E82BA212548}" dt="2022-11-22T04:39:19.702" v="2054" actId="20577"/>
          <ac:spMkLst>
            <pc:docMk/>
            <pc:sldMk cId="3709735280" sldId="382"/>
            <ac:spMk id="6" creationId="{C2E43584-5436-50BB-C764-7B1F6A4FC581}"/>
          </ac:spMkLst>
        </pc:spChg>
      </pc:sldChg>
      <pc:sldChg chg="modSp add del mod ord">
        <pc:chgData name="Raphael Freitas" userId="a487a61babc2bbfd" providerId="LiveId" clId="{2CEC0D01-2C63-45C8-A645-2E82BA212548}" dt="2022-11-22T05:03:33.912" v="2159" actId="47"/>
        <pc:sldMkLst>
          <pc:docMk/>
          <pc:sldMk cId="1094737029" sldId="383"/>
        </pc:sldMkLst>
        <pc:spChg chg="mod">
          <ac:chgData name="Raphael Freitas" userId="a487a61babc2bbfd" providerId="LiveId" clId="{2CEC0D01-2C63-45C8-A645-2E82BA212548}" dt="2022-11-22T05:03:00.926" v="2139" actId="20577"/>
          <ac:spMkLst>
            <pc:docMk/>
            <pc:sldMk cId="1094737029" sldId="383"/>
            <ac:spMk id="6" creationId="{C2E43584-5436-50BB-C764-7B1F6A4FC581}"/>
          </ac:spMkLst>
        </pc:spChg>
      </pc:sldChg>
      <pc:sldChg chg="modSp add mod ord">
        <pc:chgData name="Raphael Freitas" userId="a487a61babc2bbfd" providerId="LiveId" clId="{2CEC0D01-2C63-45C8-A645-2E82BA212548}" dt="2022-11-22T05:03:29.471" v="2158" actId="20577"/>
        <pc:sldMkLst>
          <pc:docMk/>
          <pc:sldMk cId="2976096812" sldId="384"/>
        </pc:sldMkLst>
        <pc:spChg chg="mod">
          <ac:chgData name="Raphael Freitas" userId="a487a61babc2bbfd" providerId="LiveId" clId="{2CEC0D01-2C63-45C8-A645-2E82BA212548}" dt="2022-11-22T05:03:29.471" v="2158" actId="20577"/>
          <ac:spMkLst>
            <pc:docMk/>
            <pc:sldMk cId="2976096812" sldId="384"/>
            <ac:spMk id="6" creationId="{C2E43584-5436-50BB-C764-7B1F6A4FC581}"/>
          </ac:spMkLst>
        </pc:spChg>
      </pc:sldChg>
    </pc:docChg>
  </pc:docChgLst>
  <pc:docChgLst>
    <pc:chgData name="Raphael Freitas" userId="a487a61babc2bbfd" providerId="LiveId" clId="{A549BABB-4D7A-491C-B4F1-898D4446DFD4}"/>
    <pc:docChg chg="undo custSel addSld delSld modSld sldOrd delMainMaster">
      <pc:chgData name="Raphael Freitas" userId="a487a61babc2bbfd" providerId="LiveId" clId="{A549BABB-4D7A-491C-B4F1-898D4446DFD4}" dt="2022-11-20T16:58:05.130" v="6686" actId="1076"/>
      <pc:docMkLst>
        <pc:docMk/>
      </pc:docMkLst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58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59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0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1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2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3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4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5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6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7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68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2730891377" sldId="269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0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1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2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3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4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5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6"/>
        </pc:sldMkLst>
      </pc:sldChg>
      <pc:sldChg chg="del">
        <pc:chgData name="Raphael Freitas" userId="a487a61babc2bbfd" providerId="LiveId" clId="{A549BABB-4D7A-491C-B4F1-898D4446DFD4}" dt="2022-11-11T19:32:52.890" v="4734" actId="47"/>
        <pc:sldMkLst>
          <pc:docMk/>
          <pc:sldMk cId="0" sldId="277"/>
        </pc:sldMkLst>
      </pc:sldChg>
      <pc:sldChg chg="delSp modSp mod">
        <pc:chgData name="Raphael Freitas" userId="a487a61babc2bbfd" providerId="LiveId" clId="{A549BABB-4D7A-491C-B4F1-898D4446DFD4}" dt="2022-11-11T19:36:52.792" v="4802" actId="1076"/>
        <pc:sldMkLst>
          <pc:docMk/>
          <pc:sldMk cId="0" sldId="278"/>
        </pc:sldMkLst>
        <pc:spChg chg="mod">
          <ac:chgData name="Raphael Freitas" userId="a487a61babc2bbfd" providerId="LiveId" clId="{A549BABB-4D7A-491C-B4F1-898D4446DFD4}" dt="2022-11-11T19:34:29.025" v="4796" actId="20577"/>
          <ac:spMkLst>
            <pc:docMk/>
            <pc:sldMk cId="0" sldId="278"/>
            <ac:spMk id="409" creationId="{00000000-0000-0000-0000-000000000000}"/>
          </ac:spMkLst>
        </pc:spChg>
        <pc:spChg chg="mod">
          <ac:chgData name="Raphael Freitas" userId="a487a61babc2bbfd" providerId="LiveId" clId="{A549BABB-4D7A-491C-B4F1-898D4446DFD4}" dt="2022-11-11T19:36:52.792" v="4802" actId="1076"/>
          <ac:spMkLst>
            <pc:docMk/>
            <pc:sldMk cId="0" sldId="278"/>
            <ac:spMk id="410" creationId="{00000000-0000-0000-0000-000000000000}"/>
          </ac:spMkLst>
        </pc:spChg>
        <pc:spChg chg="del">
          <ac:chgData name="Raphael Freitas" userId="a487a61babc2bbfd" providerId="LiveId" clId="{A549BABB-4D7A-491C-B4F1-898D4446DFD4}" dt="2022-11-11T19:36:21.263" v="4799" actId="478"/>
          <ac:spMkLst>
            <pc:docMk/>
            <pc:sldMk cId="0" sldId="278"/>
            <ac:spMk id="411" creationId="{00000000-0000-0000-0000-000000000000}"/>
          </ac:spMkLst>
        </pc:spChg>
        <pc:spChg chg="del">
          <ac:chgData name="Raphael Freitas" userId="a487a61babc2bbfd" providerId="LiveId" clId="{A549BABB-4D7A-491C-B4F1-898D4446DFD4}" dt="2022-11-11T19:36:19.392" v="4798" actId="478"/>
          <ac:spMkLst>
            <pc:docMk/>
            <pc:sldMk cId="0" sldId="278"/>
            <ac:spMk id="415" creationId="{00000000-0000-0000-0000-000000000000}"/>
          </ac:spMkLst>
        </pc:spChg>
        <pc:picChg chg="mod">
          <ac:chgData name="Raphael Freitas" userId="a487a61babc2bbfd" providerId="LiveId" clId="{A549BABB-4D7A-491C-B4F1-898D4446DFD4}" dt="2022-11-11T19:36:52.792" v="4802" actId="1076"/>
          <ac:picMkLst>
            <pc:docMk/>
            <pc:sldMk cId="0" sldId="278"/>
            <ac:picMk id="412" creationId="{00000000-0000-0000-0000-000000000000}"/>
          </ac:picMkLst>
        </pc:picChg>
        <pc:picChg chg="del">
          <ac:chgData name="Raphael Freitas" userId="a487a61babc2bbfd" providerId="LiveId" clId="{A549BABB-4D7A-491C-B4F1-898D4446DFD4}" dt="2022-11-11T19:36:21.786" v="4800" actId="478"/>
          <ac:picMkLst>
            <pc:docMk/>
            <pc:sldMk cId="0" sldId="278"/>
            <ac:picMk id="413" creationId="{00000000-0000-0000-0000-000000000000}"/>
          </ac:picMkLst>
        </pc:picChg>
        <pc:picChg chg="del">
          <ac:chgData name="Raphael Freitas" userId="a487a61babc2bbfd" providerId="LiveId" clId="{A549BABB-4D7A-491C-B4F1-898D4446DFD4}" dt="2022-11-11T19:36:19.392" v="4798" actId="478"/>
          <ac:picMkLst>
            <pc:docMk/>
            <pc:sldMk cId="0" sldId="278"/>
            <ac:picMk id="414" creationId="{00000000-0000-0000-0000-000000000000}"/>
          </ac:picMkLst>
        </pc:picChg>
      </pc:sldChg>
      <pc:sldChg chg="del">
        <pc:chgData name="Raphael Freitas" userId="a487a61babc2bbfd" providerId="LiveId" clId="{A549BABB-4D7A-491C-B4F1-898D4446DFD4}" dt="2022-11-11T19:33:06.490" v="4735" actId="47"/>
        <pc:sldMkLst>
          <pc:docMk/>
          <pc:sldMk cId="2393019492" sldId="280"/>
        </pc:sldMkLst>
      </pc:sldChg>
      <pc:sldChg chg="del">
        <pc:chgData name="Raphael Freitas" userId="a487a61babc2bbfd" providerId="LiveId" clId="{A549BABB-4D7A-491C-B4F1-898D4446DFD4}" dt="2022-11-11T19:37:01.697" v="4803" actId="47"/>
        <pc:sldMkLst>
          <pc:docMk/>
          <pc:sldMk cId="106519166" sldId="281"/>
        </pc:sldMkLst>
      </pc:sldChg>
      <pc:sldChg chg="modSp mod">
        <pc:chgData name="Raphael Freitas" userId="a487a61babc2bbfd" providerId="LiveId" clId="{A549BABB-4D7A-491C-B4F1-898D4446DFD4}" dt="2022-11-11T19:09:03.169" v="4270" actId="20577"/>
        <pc:sldMkLst>
          <pc:docMk/>
          <pc:sldMk cId="409006324" sldId="282"/>
        </pc:sldMkLst>
        <pc:spChg chg="mod">
          <ac:chgData name="Raphael Freitas" userId="a487a61babc2bbfd" providerId="LiveId" clId="{A549BABB-4D7A-491C-B4F1-898D4446DFD4}" dt="2022-11-11T19:09:03.169" v="4270" actId="20577"/>
          <ac:spMkLst>
            <pc:docMk/>
            <pc:sldMk cId="409006324" sldId="282"/>
            <ac:spMk id="94" creationId="{00000000-0000-0000-0000-000000000000}"/>
          </ac:spMkLst>
        </pc:spChg>
      </pc:sldChg>
      <pc:sldChg chg="del">
        <pc:chgData name="Raphael Freitas" userId="a487a61babc2bbfd" providerId="LiveId" clId="{A549BABB-4D7A-491C-B4F1-898D4446DFD4}" dt="2022-11-11T00:52:43.789" v="4084" actId="47"/>
        <pc:sldMkLst>
          <pc:docMk/>
          <pc:sldMk cId="631623650" sldId="283"/>
        </pc:sldMkLst>
      </pc:sldChg>
      <pc:sldChg chg="addSp modSp mod ord modNotesTx">
        <pc:chgData name="Raphael Freitas" userId="a487a61babc2bbfd" providerId="LiveId" clId="{A549BABB-4D7A-491C-B4F1-898D4446DFD4}" dt="2022-11-09T20:24:13.541" v="919" actId="1076"/>
        <pc:sldMkLst>
          <pc:docMk/>
          <pc:sldMk cId="2558683102" sldId="284"/>
        </pc:sldMkLst>
        <pc:spChg chg="add mod">
          <ac:chgData name="Raphael Freitas" userId="a487a61babc2bbfd" providerId="LiveId" clId="{A549BABB-4D7A-491C-B4F1-898D4446DFD4}" dt="2022-11-09T20:24:03.783" v="917" actId="1076"/>
          <ac:spMkLst>
            <pc:docMk/>
            <pc:sldMk cId="2558683102" sldId="284"/>
            <ac:spMk id="4" creationId="{2ED16568-B8F7-B49B-3ECA-ED9DB92D63A8}"/>
          </ac:spMkLst>
        </pc:spChg>
        <pc:spChg chg="mod">
          <ac:chgData name="Raphael Freitas" userId="a487a61babc2bbfd" providerId="LiveId" clId="{A549BABB-4D7A-491C-B4F1-898D4446DFD4}" dt="2022-11-09T20:24:13.541" v="919" actId="1076"/>
          <ac:spMkLst>
            <pc:docMk/>
            <pc:sldMk cId="2558683102" sldId="284"/>
            <ac:spMk id="6" creationId="{2DE848C8-EE76-C080-3596-7855C2F7FED1}"/>
          </ac:spMkLst>
        </pc:spChg>
      </pc:sldChg>
      <pc:sldChg chg="del">
        <pc:chgData name="Raphael Freitas" userId="a487a61babc2bbfd" providerId="LiveId" clId="{A549BABB-4D7A-491C-B4F1-898D4446DFD4}" dt="2022-11-11T00:52:39.555" v="4083" actId="47"/>
        <pc:sldMkLst>
          <pc:docMk/>
          <pc:sldMk cId="1656847812" sldId="285"/>
        </pc:sldMkLst>
      </pc:sldChg>
      <pc:sldChg chg="addSp modSp mod ord modNotesTx">
        <pc:chgData name="Raphael Freitas" userId="a487a61babc2bbfd" providerId="LiveId" clId="{A549BABB-4D7A-491C-B4F1-898D4446DFD4}" dt="2022-11-11T00:48:35.314" v="4077"/>
        <pc:sldMkLst>
          <pc:docMk/>
          <pc:sldMk cId="2090570164" sldId="286"/>
        </pc:sldMkLst>
        <pc:spChg chg="mod">
          <ac:chgData name="Raphael Freitas" userId="a487a61babc2bbfd" providerId="LiveId" clId="{A549BABB-4D7A-491C-B4F1-898D4446DFD4}" dt="2022-11-09T23:23:36.026" v="3687" actId="20577"/>
          <ac:spMkLst>
            <pc:docMk/>
            <pc:sldMk cId="2090570164" sldId="286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09T23:23:50.050" v="3688" actId="1076"/>
          <ac:spMkLst>
            <pc:docMk/>
            <pc:sldMk cId="2090570164" sldId="286"/>
            <ac:spMk id="6" creationId="{9D7E7E3C-3C2E-17A5-7318-F2857C7E4C4F}"/>
          </ac:spMkLst>
        </pc:spChg>
        <pc:picChg chg="add mod">
          <ac:chgData name="Raphael Freitas" userId="a487a61babc2bbfd" providerId="LiveId" clId="{A549BABB-4D7A-491C-B4F1-898D4446DFD4}" dt="2022-11-11T00:48:35.314" v="4077"/>
          <ac:picMkLst>
            <pc:docMk/>
            <pc:sldMk cId="2090570164" sldId="286"/>
            <ac:picMk id="3" creationId="{A124905F-8A81-565D-C64B-ECA49EE1E061}"/>
          </ac:picMkLst>
        </pc:picChg>
      </pc:sldChg>
      <pc:sldChg chg="addSp modSp">
        <pc:chgData name="Raphael Freitas" userId="a487a61babc2bbfd" providerId="LiveId" clId="{A549BABB-4D7A-491C-B4F1-898D4446DFD4}" dt="2022-11-11T00:48:39.938" v="4080"/>
        <pc:sldMkLst>
          <pc:docMk/>
          <pc:sldMk cId="3129455525" sldId="287"/>
        </pc:sldMkLst>
        <pc:picChg chg="add mod">
          <ac:chgData name="Raphael Freitas" userId="a487a61babc2bbfd" providerId="LiveId" clId="{A549BABB-4D7A-491C-B4F1-898D4446DFD4}" dt="2022-11-11T00:48:39.938" v="4080"/>
          <ac:picMkLst>
            <pc:docMk/>
            <pc:sldMk cId="3129455525" sldId="287"/>
            <ac:picMk id="3" creationId="{79956832-0591-DEA5-6353-B57969E8FB70}"/>
          </ac:picMkLst>
        </pc:picChg>
      </pc:sldChg>
      <pc:sldChg chg="addSp delSp modSp mod modNotesTx">
        <pc:chgData name="Raphael Freitas" userId="a487a61babc2bbfd" providerId="LiveId" clId="{A549BABB-4D7A-491C-B4F1-898D4446DFD4}" dt="2022-11-11T00:48:36.898" v="4078"/>
        <pc:sldMkLst>
          <pc:docMk/>
          <pc:sldMk cId="3290791322" sldId="288"/>
        </pc:sldMkLst>
        <pc:spChg chg="mod">
          <ac:chgData name="Raphael Freitas" userId="a487a61babc2bbfd" providerId="LiveId" clId="{A549BABB-4D7A-491C-B4F1-898D4446DFD4}" dt="2022-11-09T21:35:34.684" v="2415" actId="20577"/>
          <ac:spMkLst>
            <pc:docMk/>
            <pc:sldMk cId="3290791322" sldId="288"/>
            <ac:spMk id="2" creationId="{CC239962-C1AE-3E51-6E50-E6F2A99A72BB}"/>
          </ac:spMkLst>
        </pc:spChg>
        <pc:spChg chg="add mod">
          <ac:chgData name="Raphael Freitas" userId="a487a61babc2bbfd" providerId="LiveId" clId="{A549BABB-4D7A-491C-B4F1-898D4446DFD4}" dt="2022-11-09T21:45:13.651" v="2636" actId="14100"/>
          <ac:spMkLst>
            <pc:docMk/>
            <pc:sldMk cId="3290791322" sldId="288"/>
            <ac:spMk id="8" creationId="{008DE465-3A6E-7FEF-8931-06C58ABEE7F2}"/>
          </ac:spMkLst>
        </pc:spChg>
        <pc:spChg chg="add del mod">
          <ac:chgData name="Raphael Freitas" userId="a487a61babc2bbfd" providerId="LiveId" clId="{A549BABB-4D7A-491C-B4F1-898D4446DFD4}" dt="2022-11-09T21:51:19.565" v="2662"/>
          <ac:spMkLst>
            <pc:docMk/>
            <pc:sldMk cId="3290791322" sldId="288"/>
            <ac:spMk id="11" creationId="{A403CE05-2080-1C00-F474-C357EF016E4B}"/>
          </ac:spMkLst>
        </pc:spChg>
        <pc:picChg chg="add mod">
          <ac:chgData name="Raphael Freitas" userId="a487a61babc2bbfd" providerId="LiveId" clId="{A549BABB-4D7A-491C-B4F1-898D4446DFD4}" dt="2022-11-11T00:48:36.898" v="4078"/>
          <ac:picMkLst>
            <pc:docMk/>
            <pc:sldMk cId="3290791322" sldId="288"/>
            <ac:picMk id="3" creationId="{EB4BA654-E8B6-6834-2F19-7E1B1A30E9C5}"/>
          </ac:picMkLst>
        </pc:picChg>
        <pc:picChg chg="add mod">
          <ac:chgData name="Raphael Freitas" userId="a487a61babc2bbfd" providerId="LiveId" clId="{A549BABB-4D7A-491C-B4F1-898D4446DFD4}" dt="2022-11-09T21:40:27.673" v="2428" actId="1076"/>
          <ac:picMkLst>
            <pc:docMk/>
            <pc:sldMk cId="3290791322" sldId="288"/>
            <ac:picMk id="4" creationId="{3C56D9B8-52E6-5227-7D52-B7E94CAF91E2}"/>
          </ac:picMkLst>
        </pc:picChg>
        <pc:picChg chg="add mod">
          <ac:chgData name="Raphael Freitas" userId="a487a61babc2bbfd" providerId="LiveId" clId="{A549BABB-4D7A-491C-B4F1-898D4446DFD4}" dt="2022-11-09T21:40:25.465" v="2427" actId="1076"/>
          <ac:picMkLst>
            <pc:docMk/>
            <pc:sldMk cId="3290791322" sldId="288"/>
            <ac:picMk id="6" creationId="{D56DBA30-5366-AA9D-2324-0515EDC154F1}"/>
          </ac:picMkLst>
        </pc:picChg>
        <pc:picChg chg="del mod">
          <ac:chgData name="Raphael Freitas" userId="a487a61babc2bbfd" providerId="LiveId" clId="{A549BABB-4D7A-491C-B4F1-898D4446DFD4}" dt="2022-11-09T21:35:36.820" v="2416" actId="478"/>
          <ac:picMkLst>
            <pc:docMk/>
            <pc:sldMk cId="3290791322" sldId="288"/>
            <ac:picMk id="7" creationId="{EB44DB24-8169-7CA4-9C21-FDE1B8134D6A}"/>
          </ac:picMkLst>
        </pc:picChg>
        <pc:picChg chg="del">
          <ac:chgData name="Raphael Freitas" userId="a487a61babc2bbfd" providerId="LiveId" clId="{A549BABB-4D7A-491C-B4F1-898D4446DFD4}" dt="2022-11-09T21:35:37.157" v="2417" actId="478"/>
          <ac:picMkLst>
            <pc:docMk/>
            <pc:sldMk cId="3290791322" sldId="288"/>
            <ac:picMk id="10" creationId="{5DE2C35B-65B0-79AF-A842-ED5EE5B4DDAC}"/>
          </ac:picMkLst>
        </pc:picChg>
      </pc:sldChg>
      <pc:sldChg chg="del">
        <pc:chgData name="Raphael Freitas" userId="a487a61babc2bbfd" providerId="LiveId" clId="{A549BABB-4D7A-491C-B4F1-898D4446DFD4}" dt="2022-11-09T21:33:00.762" v="2326" actId="47"/>
        <pc:sldMkLst>
          <pc:docMk/>
          <pc:sldMk cId="2574473237" sldId="289"/>
        </pc:sldMkLst>
      </pc:sldChg>
      <pc:sldChg chg="del">
        <pc:chgData name="Raphael Freitas" userId="a487a61babc2bbfd" providerId="LiveId" clId="{A549BABB-4D7A-491C-B4F1-898D4446DFD4}" dt="2022-11-09T21:33:00.762" v="2326" actId="47"/>
        <pc:sldMkLst>
          <pc:docMk/>
          <pc:sldMk cId="1758241188" sldId="290"/>
        </pc:sldMkLst>
      </pc:sldChg>
      <pc:sldChg chg="addSp modSp mod ord modNotesTx">
        <pc:chgData name="Raphael Freitas" userId="a487a61babc2bbfd" providerId="LiveId" clId="{A549BABB-4D7A-491C-B4F1-898D4446DFD4}" dt="2022-11-16T23:45:29.225" v="5761"/>
        <pc:sldMkLst>
          <pc:docMk/>
          <pc:sldMk cId="891789646" sldId="291"/>
        </pc:sldMkLst>
        <pc:spChg chg="mod">
          <ac:chgData name="Raphael Freitas" userId="a487a61babc2bbfd" providerId="LiveId" clId="{A549BABB-4D7A-491C-B4F1-898D4446DFD4}" dt="2022-11-11T19:09:39.119" v="4274" actId="1076"/>
          <ac:spMkLst>
            <pc:docMk/>
            <pc:sldMk cId="891789646" sldId="291"/>
            <ac:spMk id="94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09T15:56:54.968" v="66"/>
          <ac:picMkLst>
            <pc:docMk/>
            <pc:sldMk cId="891789646" sldId="291"/>
            <ac:picMk id="2" creationId="{5CDBF7C9-89E0-14D7-515A-B26AE21EE759}"/>
          </ac:picMkLst>
        </pc:picChg>
      </pc:sldChg>
      <pc:sldChg chg="addSp modSp del mod ord">
        <pc:chgData name="Raphael Freitas" userId="a487a61babc2bbfd" providerId="LiveId" clId="{A549BABB-4D7A-491C-B4F1-898D4446DFD4}" dt="2022-11-10T00:23:35.510" v="3967" actId="47"/>
        <pc:sldMkLst>
          <pc:docMk/>
          <pc:sldMk cId="1378818699" sldId="292"/>
        </pc:sldMkLst>
        <pc:spChg chg="mod">
          <ac:chgData name="Raphael Freitas" userId="a487a61babc2bbfd" providerId="LiveId" clId="{A549BABB-4D7A-491C-B4F1-898D4446DFD4}" dt="2022-11-09T20:07:13.187" v="832" actId="14100"/>
          <ac:spMkLst>
            <pc:docMk/>
            <pc:sldMk cId="1378818699" sldId="292"/>
            <ac:spMk id="2" creationId="{CC239962-C1AE-3E51-6E50-E6F2A99A72BB}"/>
          </ac:spMkLst>
        </pc:spChg>
        <pc:picChg chg="add mod">
          <ac:chgData name="Raphael Freitas" userId="a487a61babc2bbfd" providerId="LiveId" clId="{A549BABB-4D7A-491C-B4F1-898D4446DFD4}" dt="2022-11-09T15:56:51.136" v="65"/>
          <ac:picMkLst>
            <pc:docMk/>
            <pc:sldMk cId="1378818699" sldId="292"/>
            <ac:picMk id="3" creationId="{138E36A0-4DD9-F402-B8F5-A8B119312026}"/>
          </ac:picMkLst>
        </pc:picChg>
      </pc:sldChg>
      <pc:sldChg chg="addSp delSp modSp mod ord modNotesTx">
        <pc:chgData name="Raphael Freitas" userId="a487a61babc2bbfd" providerId="LiveId" clId="{A549BABB-4D7A-491C-B4F1-898D4446DFD4}" dt="2022-11-09T20:46:39.172" v="1513" actId="20577"/>
        <pc:sldMkLst>
          <pc:docMk/>
          <pc:sldMk cId="2956766895" sldId="293"/>
        </pc:sldMkLst>
        <pc:spChg chg="mod">
          <ac:chgData name="Raphael Freitas" userId="a487a61babc2bbfd" providerId="LiveId" clId="{A549BABB-4D7A-491C-B4F1-898D4446DFD4}" dt="2022-11-09T20:41:41.140" v="932" actId="20577"/>
          <ac:spMkLst>
            <pc:docMk/>
            <pc:sldMk cId="2956766895" sldId="293"/>
            <ac:spMk id="2" creationId="{CC239962-C1AE-3E51-6E50-E6F2A99A72BB}"/>
          </ac:spMkLst>
        </pc:spChg>
        <pc:picChg chg="add mod">
          <ac:chgData name="Raphael Freitas" userId="a487a61babc2bbfd" providerId="LiveId" clId="{A549BABB-4D7A-491C-B4F1-898D4446DFD4}" dt="2022-11-09T15:56:32.448" v="63"/>
          <ac:picMkLst>
            <pc:docMk/>
            <pc:sldMk cId="2956766895" sldId="293"/>
            <ac:picMk id="3" creationId="{2928E238-8419-AE51-7405-F8B4173110C9}"/>
          </ac:picMkLst>
        </pc:picChg>
        <pc:picChg chg="mod">
          <ac:chgData name="Raphael Freitas" userId="a487a61babc2bbfd" providerId="LiveId" clId="{A549BABB-4D7A-491C-B4F1-898D4446DFD4}" dt="2022-11-09T15:56:38.355" v="64" actId="1076"/>
          <ac:picMkLst>
            <pc:docMk/>
            <pc:sldMk cId="2956766895" sldId="293"/>
            <ac:picMk id="4" creationId="{9FC79D55-9016-CD50-866E-9DA642F4107A}"/>
          </ac:picMkLst>
        </pc:picChg>
        <pc:picChg chg="add del mod">
          <ac:chgData name="Raphael Freitas" userId="a487a61babc2bbfd" providerId="LiveId" clId="{A549BABB-4D7A-491C-B4F1-898D4446DFD4}" dt="2022-11-09T16:03:04.217" v="69"/>
          <ac:picMkLst>
            <pc:docMk/>
            <pc:sldMk cId="2956766895" sldId="293"/>
            <ac:picMk id="5" creationId="{8E675BB3-1D73-AC2B-9D5D-0A8292511F26}"/>
          </ac:picMkLst>
        </pc:picChg>
      </pc:sldChg>
      <pc:sldChg chg="addSp modSp mod modNotesTx">
        <pc:chgData name="Raphael Freitas" userId="a487a61babc2bbfd" providerId="LiveId" clId="{A549BABB-4D7A-491C-B4F1-898D4446DFD4}" dt="2022-11-09T21:01:17.413" v="2187" actId="20577"/>
        <pc:sldMkLst>
          <pc:docMk/>
          <pc:sldMk cId="705465274" sldId="294"/>
        </pc:sldMkLst>
        <pc:spChg chg="mod">
          <ac:chgData name="Raphael Freitas" userId="a487a61babc2bbfd" providerId="LiveId" clId="{A549BABB-4D7A-491C-B4F1-898D4446DFD4}" dt="2022-11-09T19:46:52.668" v="739" actId="113"/>
          <ac:spMkLst>
            <pc:docMk/>
            <pc:sldMk cId="705465274" sldId="294"/>
            <ac:spMk id="123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09T14:55:08.112" v="54" actId="1037"/>
          <ac:picMkLst>
            <pc:docMk/>
            <pc:sldMk cId="705465274" sldId="294"/>
            <ac:picMk id="3" creationId="{3B05D578-EFB7-7041-76AF-F63EE26E2256}"/>
          </ac:picMkLst>
        </pc:picChg>
      </pc:sldChg>
      <pc:sldChg chg="addSp modSp mod">
        <pc:chgData name="Raphael Freitas" userId="a487a61babc2bbfd" providerId="LiveId" clId="{A549BABB-4D7A-491C-B4F1-898D4446DFD4}" dt="2022-11-20T16:58:05.130" v="6686" actId="1076"/>
        <pc:sldMkLst>
          <pc:docMk/>
          <pc:sldMk cId="4264806750" sldId="296"/>
        </pc:sldMkLst>
        <pc:spChg chg="add mod">
          <ac:chgData name="Raphael Freitas" userId="a487a61babc2bbfd" providerId="LiveId" clId="{A549BABB-4D7A-491C-B4F1-898D4446DFD4}" dt="2022-11-20T16:58:05.130" v="6686" actId="1076"/>
          <ac:spMkLst>
            <pc:docMk/>
            <pc:sldMk cId="4264806750" sldId="296"/>
            <ac:spMk id="3" creationId="{97089941-B723-23E4-218D-52FAD24E81F0}"/>
          </ac:spMkLst>
        </pc:spChg>
        <pc:spChg chg="mod">
          <ac:chgData name="Raphael Freitas" userId="a487a61babc2bbfd" providerId="LiveId" clId="{A549BABB-4D7A-491C-B4F1-898D4446DFD4}" dt="2022-11-20T16:58:02.720" v="6685" actId="1076"/>
          <ac:spMkLst>
            <pc:docMk/>
            <pc:sldMk cId="4264806750" sldId="296"/>
            <ac:spMk id="116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09T15:55:49.265" v="62"/>
          <ac:picMkLst>
            <pc:docMk/>
            <pc:sldMk cId="4264806750" sldId="296"/>
            <ac:picMk id="2" creationId="{3228428A-1AAF-0F26-1870-9CA51FF9C716}"/>
          </ac:picMkLst>
        </pc:picChg>
      </pc:sldChg>
      <pc:sldChg chg="addSp delSp modSp mod">
        <pc:chgData name="Raphael Freitas" userId="a487a61babc2bbfd" providerId="LiveId" clId="{A549BABB-4D7A-491C-B4F1-898D4446DFD4}" dt="2022-11-09T15:55:19.241" v="57" actId="1076"/>
        <pc:sldMkLst>
          <pc:docMk/>
          <pc:sldMk cId="1788713400" sldId="300"/>
        </pc:sldMkLst>
        <pc:spChg chg="mod">
          <ac:chgData name="Raphael Freitas" userId="a487a61babc2bbfd" providerId="LiveId" clId="{A549BABB-4D7A-491C-B4F1-898D4446DFD4}" dt="2022-11-09T14:54:44.096" v="44" actId="20577"/>
          <ac:spMkLst>
            <pc:docMk/>
            <pc:sldMk cId="1788713400" sldId="300"/>
            <ac:spMk id="7" creationId="{00000000-0000-0000-0000-000000000000}"/>
          </ac:spMkLst>
        </pc:spChg>
        <pc:picChg chg="del">
          <ac:chgData name="Raphael Freitas" userId="a487a61babc2bbfd" providerId="LiveId" clId="{A549BABB-4D7A-491C-B4F1-898D4446DFD4}" dt="2022-11-09T14:38:18.788" v="3" actId="478"/>
          <ac:picMkLst>
            <pc:docMk/>
            <pc:sldMk cId="1788713400" sldId="300"/>
            <ac:picMk id="3" creationId="{48A70A88-9697-12C7-A735-3F8C4AF087BB}"/>
          </ac:picMkLst>
        </pc:picChg>
        <pc:picChg chg="add mod">
          <ac:chgData name="Raphael Freitas" userId="a487a61babc2bbfd" providerId="LiveId" clId="{A549BABB-4D7A-491C-B4F1-898D4446DFD4}" dt="2022-11-09T15:55:19.241" v="57" actId="1076"/>
          <ac:picMkLst>
            <pc:docMk/>
            <pc:sldMk cId="1788713400" sldId="300"/>
            <ac:picMk id="4" creationId="{61EF02FF-053A-533F-E1FA-1838838B317E}"/>
          </ac:picMkLst>
        </pc:picChg>
        <pc:picChg chg="add del mod">
          <ac:chgData name="Raphael Freitas" userId="a487a61babc2bbfd" providerId="LiveId" clId="{A549BABB-4D7A-491C-B4F1-898D4446DFD4}" dt="2022-11-09T14:39:47.208" v="15" actId="21"/>
          <ac:picMkLst>
            <pc:docMk/>
            <pc:sldMk cId="1788713400" sldId="300"/>
            <ac:picMk id="1026" creationId="{0EB55268-C4F0-0C31-ABD2-7B69C29F584E}"/>
          </ac:picMkLst>
        </pc:picChg>
      </pc:sldChg>
      <pc:sldChg chg="addSp delSp modSp">
        <pc:chgData name="Raphael Freitas" userId="a487a61babc2bbfd" providerId="LiveId" clId="{A549BABB-4D7A-491C-B4F1-898D4446DFD4}" dt="2022-11-09T15:55:46.422" v="61"/>
        <pc:sldMkLst>
          <pc:docMk/>
          <pc:sldMk cId="1175511734" sldId="301"/>
        </pc:sldMkLst>
        <pc:picChg chg="mod">
          <ac:chgData name="Raphael Freitas" userId="a487a61babc2bbfd" providerId="LiveId" clId="{A549BABB-4D7A-491C-B4F1-898D4446DFD4}" dt="2022-11-09T14:41:07.930" v="24" actId="1076"/>
          <ac:picMkLst>
            <pc:docMk/>
            <pc:sldMk cId="1175511734" sldId="301"/>
            <ac:picMk id="2" creationId="{FB0995D4-5C53-A0D6-CBA2-D961565726AF}"/>
          </ac:picMkLst>
        </pc:picChg>
        <pc:picChg chg="add del mod">
          <ac:chgData name="Raphael Freitas" userId="a487a61babc2bbfd" providerId="LiveId" clId="{A549BABB-4D7A-491C-B4F1-898D4446DFD4}" dt="2022-11-09T15:55:39.007" v="60" actId="478"/>
          <ac:picMkLst>
            <pc:docMk/>
            <pc:sldMk cId="1175511734" sldId="301"/>
            <ac:picMk id="3" creationId="{DF1021E3-ABBC-0262-9095-AEE7AAD2C234}"/>
          </ac:picMkLst>
        </pc:picChg>
        <pc:picChg chg="add mod">
          <ac:chgData name="Raphael Freitas" userId="a487a61babc2bbfd" providerId="LiveId" clId="{A549BABB-4D7A-491C-B4F1-898D4446DFD4}" dt="2022-11-09T15:55:46.422" v="61"/>
          <ac:picMkLst>
            <pc:docMk/>
            <pc:sldMk cId="1175511734" sldId="301"/>
            <ac:picMk id="4" creationId="{8783A277-26D8-C8FC-6FA2-36435FCD6E0A}"/>
          </ac:picMkLst>
        </pc:picChg>
      </pc:sldChg>
      <pc:sldChg chg="addSp delSp modSp">
        <pc:chgData name="Raphael Freitas" userId="a487a61babc2bbfd" providerId="LiveId" clId="{A549BABB-4D7A-491C-B4F1-898D4446DFD4}" dt="2022-11-09T15:55:29.530" v="59" actId="1076"/>
        <pc:sldMkLst>
          <pc:docMk/>
          <pc:sldMk cId="3840823284" sldId="302"/>
        </pc:sldMkLst>
        <pc:picChg chg="add mod">
          <ac:chgData name="Raphael Freitas" userId="a487a61babc2bbfd" providerId="LiveId" clId="{A549BABB-4D7A-491C-B4F1-898D4446DFD4}" dt="2022-11-09T15:55:29.530" v="59" actId="1076"/>
          <ac:picMkLst>
            <pc:docMk/>
            <pc:sldMk cId="3840823284" sldId="302"/>
            <ac:picMk id="2" creationId="{34E130CB-20BE-4E1C-4D3A-186BD381F078}"/>
          </ac:picMkLst>
        </pc:picChg>
        <pc:picChg chg="add del">
          <ac:chgData name="Raphael Freitas" userId="a487a61babc2bbfd" providerId="LiveId" clId="{A549BABB-4D7A-491C-B4F1-898D4446DFD4}" dt="2022-11-09T14:38:40.259" v="6"/>
          <ac:picMkLst>
            <pc:docMk/>
            <pc:sldMk cId="3840823284" sldId="302"/>
            <ac:picMk id="2050" creationId="{B42B938A-A6F5-4189-0A7C-27A14A6DE480}"/>
          </ac:picMkLst>
        </pc:picChg>
        <pc:picChg chg="add del mod">
          <ac:chgData name="Raphael Freitas" userId="a487a61babc2bbfd" providerId="LiveId" clId="{A549BABB-4D7A-491C-B4F1-898D4446DFD4}" dt="2022-11-09T14:39:37.475" v="11" actId="21"/>
          <ac:picMkLst>
            <pc:docMk/>
            <pc:sldMk cId="3840823284" sldId="302"/>
            <ac:picMk id="2052" creationId="{6F7ABC10-9B05-3F13-E810-E2912E32B017}"/>
          </ac:picMkLst>
        </pc:picChg>
        <pc:picChg chg="del">
          <ac:chgData name="Raphael Freitas" userId="a487a61babc2bbfd" providerId="LiveId" clId="{A549BABB-4D7A-491C-B4F1-898D4446DFD4}" dt="2022-11-09T14:39:34.464" v="10" actId="478"/>
          <ac:picMkLst>
            <pc:docMk/>
            <pc:sldMk cId="3840823284" sldId="302"/>
            <ac:picMk id="3076" creationId="{C733C454-F0E8-77C8-855E-26F7E418DD5B}"/>
          </ac:picMkLst>
        </pc:picChg>
      </pc:sldChg>
      <pc:sldChg chg="addSp delSp modSp add mod ord modNotesTx">
        <pc:chgData name="Raphael Freitas" userId="a487a61babc2bbfd" providerId="LiveId" clId="{A549BABB-4D7A-491C-B4F1-898D4446DFD4}" dt="2022-11-10T00:23:45.431" v="3969"/>
        <pc:sldMkLst>
          <pc:docMk/>
          <pc:sldMk cId="797267597" sldId="303"/>
        </pc:sldMkLst>
        <pc:spChg chg="mod">
          <ac:chgData name="Raphael Freitas" userId="a487a61babc2bbfd" providerId="LiveId" clId="{A549BABB-4D7A-491C-B4F1-898D4446DFD4}" dt="2022-11-09T23:25:49.565" v="3689"/>
          <ac:spMkLst>
            <pc:docMk/>
            <pc:sldMk cId="797267597" sldId="303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09T23:30:03.986" v="3722" actId="6549"/>
          <ac:spMkLst>
            <pc:docMk/>
            <pc:sldMk cId="797267597" sldId="303"/>
            <ac:spMk id="8" creationId="{9DA6BED6-5C22-5C54-2FE2-0779405030FF}"/>
          </ac:spMkLst>
        </pc:spChg>
        <pc:picChg chg="del">
          <ac:chgData name="Raphael Freitas" userId="a487a61babc2bbfd" providerId="LiveId" clId="{A549BABB-4D7A-491C-B4F1-898D4446DFD4}" dt="2022-11-09T16:03:09.353" v="71" actId="478"/>
          <ac:picMkLst>
            <pc:docMk/>
            <pc:sldMk cId="797267597" sldId="303"/>
            <ac:picMk id="4" creationId="{9FC79D55-9016-CD50-866E-9DA642F4107A}"/>
          </ac:picMkLst>
        </pc:picChg>
        <pc:picChg chg="add mod">
          <ac:chgData name="Raphael Freitas" userId="a487a61babc2bbfd" providerId="LiveId" clId="{A549BABB-4D7A-491C-B4F1-898D4446DFD4}" dt="2022-11-09T16:11:01.958" v="120" actId="1076"/>
          <ac:picMkLst>
            <pc:docMk/>
            <pc:sldMk cId="797267597" sldId="303"/>
            <ac:picMk id="3074" creationId="{8CDED134-2CA3-79EB-F6C6-6BCF7A368068}"/>
          </ac:picMkLst>
        </pc:picChg>
      </pc:sldChg>
      <pc:sldChg chg="addSp delSp modSp add mod ord modNotesTx">
        <pc:chgData name="Raphael Freitas" userId="a487a61babc2bbfd" providerId="LiveId" clId="{A549BABB-4D7A-491C-B4F1-898D4446DFD4}" dt="2022-11-10T00:22:47.448" v="3966"/>
        <pc:sldMkLst>
          <pc:docMk/>
          <pc:sldMk cId="2867509548" sldId="304"/>
        </pc:sldMkLst>
        <pc:spChg chg="mod">
          <ac:chgData name="Raphael Freitas" userId="a487a61babc2bbfd" providerId="LiveId" clId="{A549BABB-4D7A-491C-B4F1-898D4446DFD4}" dt="2022-11-09T16:08:46.465" v="98" actId="14100"/>
          <ac:spMkLst>
            <pc:docMk/>
            <pc:sldMk cId="2867509548" sldId="304"/>
            <ac:spMk id="2" creationId="{CC239962-C1AE-3E51-6E50-E6F2A99A72BB}"/>
          </ac:spMkLst>
        </pc:spChg>
        <pc:spChg chg="add del">
          <ac:chgData name="Raphael Freitas" userId="a487a61babc2bbfd" providerId="LiveId" clId="{A549BABB-4D7A-491C-B4F1-898D4446DFD4}" dt="2022-11-09T16:11:47.366" v="123" actId="22"/>
          <ac:spMkLst>
            <pc:docMk/>
            <pc:sldMk cId="2867509548" sldId="304"/>
            <ac:spMk id="5" creationId="{0F787036-9539-E3EA-68DC-A25F6D721E49}"/>
          </ac:spMkLst>
        </pc:spChg>
        <pc:spChg chg="mod">
          <ac:chgData name="Raphael Freitas" userId="a487a61babc2bbfd" providerId="LiveId" clId="{A549BABB-4D7A-491C-B4F1-898D4446DFD4}" dt="2022-11-09T16:13:27.099" v="142" actId="113"/>
          <ac:spMkLst>
            <pc:docMk/>
            <pc:sldMk cId="2867509548" sldId="304"/>
            <ac:spMk id="8" creationId="{9DA6BED6-5C22-5C54-2FE2-0779405030FF}"/>
          </ac:spMkLst>
        </pc:spChg>
        <pc:picChg chg="del mod">
          <ac:chgData name="Raphael Freitas" userId="a487a61babc2bbfd" providerId="LiveId" clId="{A549BABB-4D7A-491C-B4F1-898D4446DFD4}" dt="2022-11-09T16:09:02.097" v="100" actId="478"/>
          <ac:picMkLst>
            <pc:docMk/>
            <pc:sldMk cId="2867509548" sldId="304"/>
            <ac:picMk id="3074" creationId="{8CDED134-2CA3-79EB-F6C6-6BCF7A368068}"/>
          </ac:picMkLst>
        </pc:picChg>
        <pc:picChg chg="add mod">
          <ac:chgData name="Raphael Freitas" userId="a487a61babc2bbfd" providerId="LiveId" clId="{A549BABB-4D7A-491C-B4F1-898D4446DFD4}" dt="2022-11-09T16:10:04.985" v="115" actId="1076"/>
          <ac:picMkLst>
            <pc:docMk/>
            <pc:sldMk cId="2867509548" sldId="304"/>
            <ac:picMk id="10242" creationId="{0040F5C0-E4B1-984F-F493-85C133518450}"/>
          </ac:picMkLst>
        </pc:picChg>
      </pc:sldChg>
      <pc:sldChg chg="addSp delSp modSp add del mod">
        <pc:chgData name="Raphael Freitas" userId="a487a61babc2bbfd" providerId="LiveId" clId="{A549BABB-4D7A-491C-B4F1-898D4446DFD4}" dt="2022-11-09T16:13:16.162" v="139" actId="47"/>
        <pc:sldMkLst>
          <pc:docMk/>
          <pc:sldMk cId="2730891377" sldId="305"/>
        </pc:sldMkLst>
        <pc:spChg chg="del">
          <ac:chgData name="Raphael Freitas" userId="a487a61babc2bbfd" providerId="LiveId" clId="{A549BABB-4D7A-491C-B4F1-898D4446DFD4}" dt="2022-11-09T16:12:02.632" v="125" actId="478"/>
          <ac:spMkLst>
            <pc:docMk/>
            <pc:sldMk cId="2730891377" sldId="305"/>
            <ac:spMk id="11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6:12:58.390" v="138" actId="113"/>
          <ac:spMkLst>
            <pc:docMk/>
            <pc:sldMk cId="2730891377" sldId="305"/>
            <ac:spMk id="14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09T16:12:09.908" v="128" actId="1076"/>
          <ac:picMkLst>
            <pc:docMk/>
            <pc:sldMk cId="2730891377" sldId="305"/>
            <ac:picMk id="2" creationId="{7D6B0F02-E702-58C2-AFF5-F9CD346D1F2B}"/>
          </ac:picMkLst>
        </pc:picChg>
      </pc:sldChg>
      <pc:sldChg chg="addSp delSp modSp add del mod modNotesTx">
        <pc:chgData name="Raphael Freitas" userId="a487a61babc2bbfd" providerId="LiveId" clId="{A549BABB-4D7A-491C-B4F1-898D4446DFD4}" dt="2022-11-09T19:31:01.052" v="731" actId="47"/>
        <pc:sldMkLst>
          <pc:docMk/>
          <pc:sldMk cId="3234740481" sldId="305"/>
        </pc:sldMkLst>
        <pc:spChg chg="mod">
          <ac:chgData name="Raphael Freitas" userId="a487a61babc2bbfd" providerId="LiveId" clId="{A549BABB-4D7A-491C-B4F1-898D4446DFD4}" dt="2022-11-09T17:11:37.313" v="157" actId="20577"/>
          <ac:spMkLst>
            <pc:docMk/>
            <pc:sldMk cId="3234740481" sldId="305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5" creationId="{9ADBC2B8-43F4-FBB5-DE1B-BE78884CA836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7" creationId="{89E6097B-6F82-CD1B-B703-E9040CCBC199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8" creationId="{07B929B6-EB31-2DFC-075E-2699FD7EFFA5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9" creationId="{75D49FC9-B49F-283B-FB92-5566E59B74E2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10" creationId="{A6988034-3CC1-467E-6E5F-44BCE50B1330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11" creationId="{93488DCB-21EA-9508-A73A-28FECEBCC55F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12" creationId="{513602E4-7D4A-16D8-1642-961B525059FA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13" creationId="{D1E5192E-44E5-9516-9A80-176A03ADB584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23" creationId="{EC2E782E-EE40-1354-1805-4009D84D3A3D}"/>
          </ac:spMkLst>
        </pc:spChg>
        <pc:spChg chg="mod">
          <ac:chgData name="Raphael Freitas" userId="a487a61babc2bbfd" providerId="LiveId" clId="{A549BABB-4D7A-491C-B4F1-898D4446DFD4}" dt="2022-11-09T18:35:02.283" v="235"/>
          <ac:spMkLst>
            <pc:docMk/>
            <pc:sldMk cId="3234740481" sldId="305"/>
            <ac:spMk id="24" creationId="{6DF9B3A5-ED56-7E18-FF25-679C176BD65D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25" creationId="{28EFB1CC-3887-F75E-F48D-B6E08178CCAF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26" creationId="{178EBA25-D669-A5D7-B86C-CAB19B7C8D4F}"/>
          </ac:spMkLst>
        </pc:spChg>
        <pc:spChg chg="add mod">
          <ac:chgData name="Raphael Freitas" userId="a487a61babc2bbfd" providerId="LiveId" clId="{A549BABB-4D7A-491C-B4F1-898D4446DFD4}" dt="2022-11-09T18:35:05.186" v="237" actId="1076"/>
          <ac:spMkLst>
            <pc:docMk/>
            <pc:sldMk cId="3234740481" sldId="305"/>
            <ac:spMk id="27" creationId="{10FEE363-F048-62BD-98CB-18BB21260C97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28" creationId="{7DFDB102-74C2-B169-BD74-3106577F5BB7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29" creationId="{13F0E842-5866-0C1F-DAC1-0980F758FDE6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30" creationId="{F6593C81-EB1A-738E-2EBF-13C214322E6E}"/>
          </ac:spMkLst>
        </pc:spChg>
        <pc:spChg chg="add mod">
          <ac:chgData name="Raphael Freitas" userId="a487a61babc2bbfd" providerId="LiveId" clId="{A549BABB-4D7A-491C-B4F1-898D4446DFD4}" dt="2022-11-09T18:35:05.186" v="237" actId="1076"/>
          <ac:spMkLst>
            <pc:docMk/>
            <pc:sldMk cId="3234740481" sldId="305"/>
            <ac:spMk id="31" creationId="{3F442982-F306-3D1F-C285-1CA9BA846D77}"/>
          </ac:spMkLst>
        </pc:spChg>
        <pc:spChg chg="add mod">
          <ac:chgData name="Raphael Freitas" userId="a487a61babc2bbfd" providerId="LiveId" clId="{A549BABB-4D7A-491C-B4F1-898D4446DFD4}" dt="2022-11-09T18:35:05.186" v="237" actId="1076"/>
          <ac:spMkLst>
            <pc:docMk/>
            <pc:sldMk cId="3234740481" sldId="305"/>
            <ac:spMk id="32" creationId="{2387CC27-B0C2-51C8-92A3-73A2E9B0FFC3}"/>
          </ac:spMkLst>
        </pc:spChg>
        <pc:spChg chg="add del mod">
          <ac:chgData name="Raphael Freitas" userId="a487a61babc2bbfd" providerId="LiveId" clId="{A549BABB-4D7A-491C-B4F1-898D4446DFD4}" dt="2022-11-09T18:43:13.790" v="279" actId="478"/>
          <ac:spMkLst>
            <pc:docMk/>
            <pc:sldMk cId="3234740481" sldId="305"/>
            <ac:spMk id="33" creationId="{AB9457C8-47E8-CA72-EFC9-B52ED7BE914E}"/>
          </ac:spMkLst>
        </pc:spChg>
        <pc:spChg chg="add del">
          <ac:chgData name="Raphael Freitas" userId="a487a61babc2bbfd" providerId="LiveId" clId="{A549BABB-4D7A-491C-B4F1-898D4446DFD4}" dt="2022-11-09T18:43:19.595" v="282" actId="22"/>
          <ac:spMkLst>
            <pc:docMk/>
            <pc:sldMk cId="3234740481" sldId="305"/>
            <ac:spMk id="35" creationId="{5C52F254-25B4-3706-68BC-170F4CDDDA7A}"/>
          </ac:spMkLst>
        </pc:spChg>
        <pc:spChg chg="add del">
          <ac:chgData name="Raphael Freitas" userId="a487a61babc2bbfd" providerId="LiveId" clId="{A549BABB-4D7A-491C-B4F1-898D4446DFD4}" dt="2022-11-09T18:43:28.157" v="284" actId="22"/>
          <ac:spMkLst>
            <pc:docMk/>
            <pc:sldMk cId="3234740481" sldId="305"/>
            <ac:spMk id="37" creationId="{507C41F4-44BA-7DA5-4849-74EB8D4F7F51}"/>
          </ac:spMkLst>
        </pc:spChg>
        <pc:spChg chg="add del">
          <ac:chgData name="Raphael Freitas" userId="a487a61babc2bbfd" providerId="LiveId" clId="{A549BABB-4D7A-491C-B4F1-898D4446DFD4}" dt="2022-11-09T18:43:30.620" v="286" actId="22"/>
          <ac:spMkLst>
            <pc:docMk/>
            <pc:sldMk cId="3234740481" sldId="305"/>
            <ac:spMk id="39" creationId="{64B2FEC5-BD2A-D2A1-BC53-9489B595DA7A}"/>
          </ac:spMkLst>
        </pc:spChg>
        <pc:spChg chg="add del">
          <ac:chgData name="Raphael Freitas" userId="a487a61babc2bbfd" providerId="LiveId" clId="{A549BABB-4D7A-491C-B4F1-898D4446DFD4}" dt="2022-11-09T18:43:37.515" v="288" actId="22"/>
          <ac:spMkLst>
            <pc:docMk/>
            <pc:sldMk cId="3234740481" sldId="305"/>
            <ac:spMk id="41" creationId="{62D8B3CF-14DC-A11C-4AB4-CC6702358406}"/>
          </ac:spMkLst>
        </pc:spChg>
        <pc:spChg chg="add del">
          <ac:chgData name="Raphael Freitas" userId="a487a61babc2bbfd" providerId="LiveId" clId="{A549BABB-4D7A-491C-B4F1-898D4446DFD4}" dt="2022-11-09T18:43:39.443" v="290" actId="22"/>
          <ac:spMkLst>
            <pc:docMk/>
            <pc:sldMk cId="3234740481" sldId="305"/>
            <ac:spMk id="43" creationId="{38840A5A-7376-4D20-9834-9A48B39120C5}"/>
          </ac:spMkLst>
        </pc:spChg>
        <pc:spChg chg="add del">
          <ac:chgData name="Raphael Freitas" userId="a487a61babc2bbfd" providerId="LiveId" clId="{A549BABB-4D7A-491C-B4F1-898D4446DFD4}" dt="2022-11-09T18:43:49.090" v="292" actId="22"/>
          <ac:spMkLst>
            <pc:docMk/>
            <pc:sldMk cId="3234740481" sldId="305"/>
            <ac:spMk id="45" creationId="{9F39F543-C2C3-CAD8-6AAA-EAE83128E840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48" creationId="{659FE4E8-B93A-1055-2B6F-D8F590C1C320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49" creationId="{92C031DE-2B8E-BFBA-298D-89B72248EC59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50" creationId="{5C024AB9-7936-1F7C-A03B-2F9DA6DA0445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51" creationId="{2D41B161-9B94-92E0-02C2-1093A174937B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2" creationId="{BF61FC46-2A45-9B68-BB65-511B9FEBA9F5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3" creationId="{96357E66-1A9C-ECC5-A332-526A662BBD66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4" creationId="{780B7124-2F81-E50F-F86C-4385ECB73C01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5" creationId="{6E20D43C-2A89-CF87-4BB0-7CF4EFBE3140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6" creationId="{FA3B42D4-0EF4-95D2-DE71-B623106B9330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7" creationId="{8BE902DF-C039-8977-75BB-0B45C30D90E5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8" creationId="{C3709E0D-76AA-491A-596E-8695BDBB687B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59" creationId="{9B53D747-A61A-FCFF-213B-B6EE58C28939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60" creationId="{D5C1B411-4D03-0428-2DAD-77EC399965D3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61" creationId="{DE00BEBC-203C-D731-23EA-67594BA7BB39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62" creationId="{627114DD-172E-309D-D937-A3F80E9E935A}"/>
          </ac:spMkLst>
        </pc:spChg>
        <pc:spChg chg="add del mod">
          <ac:chgData name="Raphael Freitas" userId="a487a61babc2bbfd" providerId="LiveId" clId="{A549BABB-4D7A-491C-B4F1-898D4446DFD4}" dt="2022-11-09T18:44:51.016" v="294"/>
          <ac:spMkLst>
            <pc:docMk/>
            <pc:sldMk cId="3234740481" sldId="305"/>
            <ac:spMk id="63" creationId="{DD0D0436-7DC0-71DF-5AD9-8C2333108B55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65" creationId="{095CE241-0EE9-B704-E0D5-8B724E13DC65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66" creationId="{FA609B5C-B7A5-D048-342B-17B4F101A849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67" creationId="{FB321D0E-3C91-7497-C0FA-945728D15ADF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68" creationId="{BB31C0E9-85CD-06A3-D7DC-1490EEF6DB53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1" creationId="{D4464200-206C-EAB1-7B24-D78651F46988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2" creationId="{2C20C797-8642-3EFC-CD9D-246D24A628CE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3" creationId="{0ED4CFB6-E521-E288-7E22-961D417C24C7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4" creationId="{FC6D6D01-95D7-380F-B7D8-0D56999DE4D3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7" creationId="{15CAA5A4-38E6-9288-F646-B5CC2AD25DA4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8" creationId="{9D1FFE65-5161-06AA-E4D1-862EDA905248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79" creationId="{3EA9B2F4-098B-1FCB-4DBA-BF4E6EFB9E8A}"/>
          </ac:spMkLst>
        </pc:spChg>
        <pc:spChg chg="mod">
          <ac:chgData name="Raphael Freitas" userId="a487a61babc2bbfd" providerId="LiveId" clId="{A549BABB-4D7A-491C-B4F1-898D4446DFD4}" dt="2022-11-09T18:44:49.678" v="293"/>
          <ac:spMkLst>
            <pc:docMk/>
            <pc:sldMk cId="3234740481" sldId="305"/>
            <ac:spMk id="80" creationId="{0A79E882-A06B-5276-58A6-223C16E03C82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4" creationId="{6CAACEF9-7D69-CA9D-3E91-7DDAABAC19FE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5" creationId="{C4787F1D-558C-FBA0-718D-5843F5103F7A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6" creationId="{F13617DF-3235-80BF-80C9-D6C0FA946E28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7" creationId="{A0AF6CCE-B04C-08E5-313C-2B22AA4BADF6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8" creationId="{96E34D00-9C4A-C680-10A5-79FEA59A4BAD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89" creationId="{CED217DA-2051-F5D6-BE58-57002F9FE7EA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0" creationId="{25A60A55-8C7E-733F-2122-7297ECB8AC92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1" creationId="{066847F7-02FB-D8C3-9E72-1F4E2CEA8AD7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2" creationId="{73ACFE8A-5581-708D-91CC-0B2221EEE20E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3" creationId="{B21D3879-467E-0727-C369-F58A8F9B1E85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4" creationId="{156621B5-6613-1C55-F379-27FBA13BA419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5" creationId="{2F14A0D9-FE94-9B30-EC46-FBA225F9CE03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6" creationId="{5A74B951-E2ED-EABE-D669-AFC00B414B86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7" creationId="{3D496FC8-91AE-1567-FDA5-EBE2A05D6F71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8" creationId="{3EBB843B-BE5D-8B3A-49E4-343A64A7A8DD}"/>
          </ac:spMkLst>
        </pc:spChg>
        <pc:spChg chg="add 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99" creationId="{E39D0B9C-7A37-6185-A3D6-4327C454594D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1" creationId="{4FC5778A-6C47-B711-7A11-0FFD5FC1AB14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2" creationId="{A2FD7A3D-74B8-FACD-1664-4BB977E80EF2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3" creationId="{AD778D40-C6A7-29C5-872B-48A187C1B5F0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4" creationId="{B1AB2CC9-15CC-275D-E9CF-452D816FC63D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7" creationId="{D1B59265-0EFE-EC80-BA8B-BA3BD670C363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8" creationId="{0C434B0A-96DD-8390-4E56-74D920F5A1BC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09" creationId="{BE82CD2B-73EB-3F33-1B3D-B4F4A4ADD5CF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10" creationId="{257CB547-3A69-17B2-C802-6DD68FF26DE1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13" creationId="{D5B1803E-8D50-2E32-196E-B75516D921D3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14" creationId="{D8238069-3116-FF8D-87C5-B0CEF3874575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15" creationId="{5E4B83BD-2D9A-48C1-3E45-BD622F3D48C8}"/>
          </ac:spMkLst>
        </pc:spChg>
        <pc:spChg chg="mod">
          <ac:chgData name="Raphael Freitas" userId="a487a61babc2bbfd" providerId="LiveId" clId="{A549BABB-4D7A-491C-B4F1-898D4446DFD4}" dt="2022-11-09T18:45:34.309" v="305"/>
          <ac:spMkLst>
            <pc:docMk/>
            <pc:sldMk cId="3234740481" sldId="305"/>
            <ac:spMk id="116" creationId="{B82B7A60-F323-8C75-0F3C-9873BB0DDCC5}"/>
          </ac:spMkLst>
        </pc:spChg>
        <pc:spChg chg="mod">
          <ac:chgData name="Raphael Freitas" userId="a487a61babc2bbfd" providerId="LiveId" clId="{A549BABB-4D7A-491C-B4F1-898D4446DFD4}" dt="2022-11-09T18:35:01.417" v="234" actId="1076"/>
          <ac:spMkLst>
            <pc:docMk/>
            <pc:sldMk cId="3234740481" sldId="305"/>
            <ac:spMk id="123" creationId="{00000000-0000-0000-0000-000000000000}"/>
          </ac:spMkLst>
        </pc:spChg>
        <pc:grpChg chg="add del mod">
          <ac:chgData name="Raphael Freitas" userId="a487a61babc2bbfd" providerId="LiveId" clId="{A549BABB-4D7A-491C-B4F1-898D4446DFD4}" dt="2022-11-09T18:43:15.397" v="280" actId="478"/>
          <ac:grpSpMkLst>
            <pc:docMk/>
            <pc:sldMk cId="3234740481" sldId="305"/>
            <ac:grpSpMk id="4" creationId="{CE75B66B-E2FB-1F1F-52DB-13D8125B6C95}"/>
          </ac:grpSpMkLst>
        </pc:grpChg>
        <pc:grpChg chg="mod">
          <ac:chgData name="Raphael Freitas" userId="a487a61babc2bbfd" providerId="LiveId" clId="{A549BABB-4D7A-491C-B4F1-898D4446DFD4}" dt="2022-11-09T18:35:02.283" v="235"/>
          <ac:grpSpMkLst>
            <pc:docMk/>
            <pc:sldMk cId="3234740481" sldId="305"/>
            <ac:grpSpMk id="6" creationId="{98E1F4BA-0AF3-79C0-B6F3-B48C0C1B998F}"/>
          </ac:grpSpMkLst>
        </pc:grpChg>
        <pc:grpChg chg="add del mod">
          <ac:chgData name="Raphael Freitas" userId="a487a61babc2bbfd" providerId="LiveId" clId="{A549BABB-4D7A-491C-B4F1-898D4446DFD4}" dt="2022-11-09T18:44:51.016" v="294"/>
          <ac:grpSpMkLst>
            <pc:docMk/>
            <pc:sldMk cId="3234740481" sldId="305"/>
            <ac:grpSpMk id="46" creationId="{92962A46-7269-7707-47D9-92D3DD3233B3}"/>
          </ac:grpSpMkLst>
        </pc:grpChg>
        <pc:grpChg chg="add del mod">
          <ac:chgData name="Raphael Freitas" userId="a487a61babc2bbfd" providerId="LiveId" clId="{A549BABB-4D7A-491C-B4F1-898D4446DFD4}" dt="2022-11-09T18:44:51.016" v="294"/>
          <ac:grpSpMkLst>
            <pc:docMk/>
            <pc:sldMk cId="3234740481" sldId="305"/>
            <ac:grpSpMk id="64" creationId="{08F92F7D-7E02-904B-797F-FFC3DE3DD2CD}"/>
          </ac:grpSpMkLst>
        </pc:grpChg>
        <pc:grpChg chg="add del mod">
          <ac:chgData name="Raphael Freitas" userId="a487a61babc2bbfd" providerId="LiveId" clId="{A549BABB-4D7A-491C-B4F1-898D4446DFD4}" dt="2022-11-09T18:44:51.016" v="294"/>
          <ac:grpSpMkLst>
            <pc:docMk/>
            <pc:sldMk cId="3234740481" sldId="305"/>
            <ac:grpSpMk id="70" creationId="{4B3A8EEF-7EB9-72A0-25DE-F956C8FBA231}"/>
          </ac:grpSpMkLst>
        </pc:grpChg>
        <pc:grpChg chg="add del mod">
          <ac:chgData name="Raphael Freitas" userId="a487a61babc2bbfd" providerId="LiveId" clId="{A549BABB-4D7A-491C-B4F1-898D4446DFD4}" dt="2022-11-09T18:44:51.016" v="294"/>
          <ac:grpSpMkLst>
            <pc:docMk/>
            <pc:sldMk cId="3234740481" sldId="305"/>
            <ac:grpSpMk id="76" creationId="{B80396EA-670D-F442-2FB1-4B721265B80F}"/>
          </ac:grpSpMkLst>
        </pc:grpChg>
        <pc:grpChg chg="add mod">
          <ac:chgData name="Raphael Freitas" userId="a487a61babc2bbfd" providerId="LiveId" clId="{A549BABB-4D7A-491C-B4F1-898D4446DFD4}" dt="2022-11-09T18:45:34.309" v="305"/>
          <ac:grpSpMkLst>
            <pc:docMk/>
            <pc:sldMk cId="3234740481" sldId="305"/>
            <ac:grpSpMk id="82" creationId="{3901734A-DDB0-99A7-FE05-CF959083D6BB}"/>
          </ac:grpSpMkLst>
        </pc:grpChg>
        <pc:grpChg chg="add mod">
          <ac:chgData name="Raphael Freitas" userId="a487a61babc2bbfd" providerId="LiveId" clId="{A549BABB-4D7A-491C-B4F1-898D4446DFD4}" dt="2022-11-09T18:45:34.309" v="305"/>
          <ac:grpSpMkLst>
            <pc:docMk/>
            <pc:sldMk cId="3234740481" sldId="305"/>
            <ac:grpSpMk id="100" creationId="{1D3E915B-E51B-19B1-7E52-52CF5A33A5F9}"/>
          </ac:grpSpMkLst>
        </pc:grpChg>
        <pc:grpChg chg="add mod">
          <ac:chgData name="Raphael Freitas" userId="a487a61babc2bbfd" providerId="LiveId" clId="{A549BABB-4D7A-491C-B4F1-898D4446DFD4}" dt="2022-11-09T18:45:34.309" v="305"/>
          <ac:grpSpMkLst>
            <pc:docMk/>
            <pc:sldMk cId="3234740481" sldId="305"/>
            <ac:grpSpMk id="106" creationId="{47A07306-4F58-2590-881A-6C2A7B208F96}"/>
          </ac:grpSpMkLst>
        </pc:grpChg>
        <pc:grpChg chg="add mod">
          <ac:chgData name="Raphael Freitas" userId="a487a61babc2bbfd" providerId="LiveId" clId="{A549BABB-4D7A-491C-B4F1-898D4446DFD4}" dt="2022-11-09T18:45:34.309" v="305"/>
          <ac:grpSpMkLst>
            <pc:docMk/>
            <pc:sldMk cId="3234740481" sldId="305"/>
            <ac:grpSpMk id="112" creationId="{CC5502EA-D611-7362-EF57-6D7214DE43F4}"/>
          </ac:grpSpMkLst>
        </pc:grp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4" creationId="{581B062B-8D95-596C-4902-1CF47D92F735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5" creationId="{780B2D03-4D65-5AEF-967E-B1DC6CEA69B3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6" creationId="{34E0CBF1-F2E8-9ACB-7468-275E5B4C2E11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7" creationId="{5ACFFE9E-09DD-9150-5528-E746A443FC25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8" creationId="{7DFCEA67-5786-4D96-3F7A-E3EDC75752B0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19" creationId="{AE99EC05-4788-0F58-C977-D1711A750A81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20" creationId="{7F2D3A2E-C4C1-103E-E614-33DAF4465AEE}"/>
          </ac:cxnSpMkLst>
        </pc:cxnChg>
        <pc:cxnChg chg="mod">
          <ac:chgData name="Raphael Freitas" userId="a487a61babc2bbfd" providerId="LiveId" clId="{A549BABB-4D7A-491C-B4F1-898D4446DFD4}" dt="2022-11-09T18:43:15.397" v="280" actId="478"/>
          <ac:cxnSpMkLst>
            <pc:docMk/>
            <pc:sldMk cId="3234740481" sldId="305"/>
            <ac:cxnSpMk id="21" creationId="{689E7107-16C9-ECC8-6F4A-888C368AFC3D}"/>
          </ac:cxnSpMkLst>
        </pc:cxnChg>
        <pc:cxnChg chg="mod">
          <ac:chgData name="Raphael Freitas" userId="a487a61babc2bbfd" providerId="LiveId" clId="{A549BABB-4D7A-491C-B4F1-898D4446DFD4}" dt="2022-11-09T18:35:02.283" v="235"/>
          <ac:cxnSpMkLst>
            <pc:docMk/>
            <pc:sldMk cId="3234740481" sldId="305"/>
            <ac:cxnSpMk id="22" creationId="{FF1AB64C-C9EB-D306-98F7-01B25DFA9396}"/>
          </ac:cxnSpMkLst>
        </pc:cxnChg>
        <pc:cxnChg chg="mod">
          <ac:chgData name="Raphael Freitas" userId="a487a61babc2bbfd" providerId="LiveId" clId="{A549BABB-4D7A-491C-B4F1-898D4446DFD4}" dt="2022-11-09T18:44:49.678" v="293"/>
          <ac:cxnSpMkLst>
            <pc:docMk/>
            <pc:sldMk cId="3234740481" sldId="305"/>
            <ac:cxnSpMk id="47" creationId="{1F3C4C23-9E36-7754-96CA-95FA16FF7196}"/>
          </ac:cxnSpMkLst>
        </pc:cxnChg>
        <pc:cxnChg chg="mod">
          <ac:chgData name="Raphael Freitas" userId="a487a61babc2bbfd" providerId="LiveId" clId="{A549BABB-4D7A-491C-B4F1-898D4446DFD4}" dt="2022-11-09T18:44:49.678" v="293"/>
          <ac:cxnSpMkLst>
            <pc:docMk/>
            <pc:sldMk cId="3234740481" sldId="305"/>
            <ac:cxnSpMk id="69" creationId="{2EF49420-FA0A-71FC-DFB4-9123476FBEAC}"/>
          </ac:cxnSpMkLst>
        </pc:cxnChg>
        <pc:cxnChg chg="mod">
          <ac:chgData name="Raphael Freitas" userId="a487a61babc2bbfd" providerId="LiveId" clId="{A549BABB-4D7A-491C-B4F1-898D4446DFD4}" dt="2022-11-09T18:44:49.678" v="293"/>
          <ac:cxnSpMkLst>
            <pc:docMk/>
            <pc:sldMk cId="3234740481" sldId="305"/>
            <ac:cxnSpMk id="75" creationId="{657BFD77-EB08-1015-0A48-E247AF25F25C}"/>
          </ac:cxnSpMkLst>
        </pc:cxnChg>
        <pc:cxnChg chg="mod">
          <ac:chgData name="Raphael Freitas" userId="a487a61babc2bbfd" providerId="LiveId" clId="{A549BABB-4D7A-491C-B4F1-898D4446DFD4}" dt="2022-11-09T18:44:49.678" v="293"/>
          <ac:cxnSpMkLst>
            <pc:docMk/>
            <pc:sldMk cId="3234740481" sldId="305"/>
            <ac:cxnSpMk id="81" creationId="{E4B54545-F7D0-197B-8330-93AD1D0FC9B9}"/>
          </ac:cxnSpMkLst>
        </pc:cxnChg>
        <pc:cxnChg chg="mod">
          <ac:chgData name="Raphael Freitas" userId="a487a61babc2bbfd" providerId="LiveId" clId="{A549BABB-4D7A-491C-B4F1-898D4446DFD4}" dt="2022-11-09T18:45:34.309" v="305"/>
          <ac:cxnSpMkLst>
            <pc:docMk/>
            <pc:sldMk cId="3234740481" sldId="305"/>
            <ac:cxnSpMk id="83" creationId="{3961A9D6-A8F8-91B1-790B-EA841CF92ECE}"/>
          </ac:cxnSpMkLst>
        </pc:cxnChg>
        <pc:cxnChg chg="mod">
          <ac:chgData name="Raphael Freitas" userId="a487a61babc2bbfd" providerId="LiveId" clId="{A549BABB-4D7A-491C-B4F1-898D4446DFD4}" dt="2022-11-09T18:45:34.309" v="305"/>
          <ac:cxnSpMkLst>
            <pc:docMk/>
            <pc:sldMk cId="3234740481" sldId="305"/>
            <ac:cxnSpMk id="105" creationId="{497BB7B1-5A8F-6EE3-25B3-9853325D3EB9}"/>
          </ac:cxnSpMkLst>
        </pc:cxnChg>
        <pc:cxnChg chg="mod">
          <ac:chgData name="Raphael Freitas" userId="a487a61babc2bbfd" providerId="LiveId" clId="{A549BABB-4D7A-491C-B4F1-898D4446DFD4}" dt="2022-11-09T18:45:34.309" v="305"/>
          <ac:cxnSpMkLst>
            <pc:docMk/>
            <pc:sldMk cId="3234740481" sldId="305"/>
            <ac:cxnSpMk id="111" creationId="{6D2A4119-37E9-81A5-1307-48F459F261A4}"/>
          </ac:cxnSpMkLst>
        </pc:cxnChg>
        <pc:cxnChg chg="mod">
          <ac:chgData name="Raphael Freitas" userId="a487a61babc2bbfd" providerId="LiveId" clId="{A549BABB-4D7A-491C-B4F1-898D4446DFD4}" dt="2022-11-09T18:45:34.309" v="305"/>
          <ac:cxnSpMkLst>
            <pc:docMk/>
            <pc:sldMk cId="3234740481" sldId="305"/>
            <ac:cxnSpMk id="117" creationId="{0340EE7A-446C-C5F3-2AEA-0EE71CE6FD9D}"/>
          </ac:cxnSpMkLst>
        </pc:cxnChg>
      </pc:sldChg>
      <pc:sldChg chg="addSp delSp modSp add del mod">
        <pc:chgData name="Raphael Freitas" userId="a487a61babc2bbfd" providerId="LiveId" clId="{A549BABB-4D7A-491C-B4F1-898D4446DFD4}" dt="2022-11-09T19:31:01.052" v="731" actId="47"/>
        <pc:sldMkLst>
          <pc:docMk/>
          <pc:sldMk cId="3760439532" sldId="306"/>
        </pc:sldMkLst>
        <pc:spChg chg="mod topLvl">
          <ac:chgData name="Raphael Freitas" userId="a487a61babc2bbfd" providerId="LiveId" clId="{A549BABB-4D7A-491C-B4F1-898D4446DFD4}" dt="2022-11-09T18:39:50.977" v="276" actId="1076"/>
          <ac:spMkLst>
            <pc:docMk/>
            <pc:sldMk cId="3760439532" sldId="306"/>
            <ac:spMk id="3" creationId="{CEBBA805-1C7F-98D2-0310-C18D1FD1CA24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5" creationId="{4A28C20D-9A86-2387-C3AB-F24C9E3FD861}"/>
          </ac:spMkLst>
        </pc:spChg>
        <pc:spChg chg="mod topLvl">
          <ac:chgData name="Raphael Freitas" userId="a487a61babc2bbfd" providerId="LiveId" clId="{A549BABB-4D7A-491C-B4F1-898D4446DFD4}" dt="2022-11-09T18:39:39.619" v="275" actId="1076"/>
          <ac:spMkLst>
            <pc:docMk/>
            <pc:sldMk cId="3760439532" sldId="306"/>
            <ac:spMk id="6" creationId="{CA419E1B-7BA3-7E57-414E-FDAF02526F14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7" creationId="{2903ABDD-5509-89FF-1D7B-6A85D2EA9E26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8" creationId="{FC5CF640-07E1-17CF-916C-AD565BC19701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9" creationId="{514717C0-F3CA-9B70-B121-424B776FBAC9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10" creationId="{0299AE7D-D829-2E77-B092-B5356C9BB991}"/>
          </ac:spMkLst>
        </pc:spChg>
        <pc:spChg chg="mod topLvl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11" creationId="{883A349D-90DB-AEF8-3D2D-F5381E219D09}"/>
          </ac:spMkLst>
        </pc:spChg>
        <pc:spChg chg="mod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21" creationId="{38878AE2-AE20-B4F9-ABF0-3900B546693C}"/>
          </ac:spMkLst>
        </pc:spChg>
        <pc:spChg chg="mod">
          <ac:chgData name="Raphael Freitas" userId="a487a61babc2bbfd" providerId="LiveId" clId="{A549BABB-4D7A-491C-B4F1-898D4446DFD4}" dt="2022-11-09T18:39:26.539" v="274" actId="165"/>
          <ac:spMkLst>
            <pc:docMk/>
            <pc:sldMk cId="3760439532" sldId="306"/>
            <ac:spMk id="22" creationId="{46BD95A7-FF39-DBB8-61C9-0CE37451A7BD}"/>
          </ac:spMkLst>
        </pc:spChg>
        <pc:spChg chg="add mod">
          <ac:chgData name="Raphael Freitas" userId="a487a61babc2bbfd" providerId="LiveId" clId="{A549BABB-4D7A-491C-B4F1-898D4446DFD4}" dt="2022-11-09T18:38:52.630" v="271" actId="1076"/>
          <ac:spMkLst>
            <pc:docMk/>
            <pc:sldMk cId="3760439532" sldId="306"/>
            <ac:spMk id="23" creationId="{6C5F4DB1-8589-747A-A5BD-531D2B9DBBD9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24" creationId="{BD61C8BA-C9AF-23F3-E1E3-790BEAC6615D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25" creationId="{8EC9B246-7F33-75CE-7302-7437213081FD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26" creationId="{43023A1A-B6AF-2AAD-08DF-5E042923D4F5}"/>
          </ac:spMkLst>
        </pc:spChg>
        <pc:spChg chg="add mod">
          <ac:chgData name="Raphael Freitas" userId="a487a61babc2bbfd" providerId="LiveId" clId="{A549BABB-4D7A-491C-B4F1-898D4446DFD4}" dt="2022-11-09T18:39:39.619" v="275" actId="1076"/>
          <ac:spMkLst>
            <pc:docMk/>
            <pc:sldMk cId="3760439532" sldId="306"/>
            <ac:spMk id="27" creationId="{2DAB89D3-EA67-1483-B6A7-0D3B1375E749}"/>
          </ac:spMkLst>
        </pc:spChg>
        <pc:spChg chg="add mod">
          <ac:chgData name="Raphael Freitas" userId="a487a61babc2bbfd" providerId="LiveId" clId="{A549BABB-4D7A-491C-B4F1-898D4446DFD4}" dt="2022-11-09T18:39:50.977" v="276" actId="1076"/>
          <ac:spMkLst>
            <pc:docMk/>
            <pc:sldMk cId="3760439532" sldId="306"/>
            <ac:spMk id="28" creationId="{6513D9E3-38AA-10D8-A811-0B34B99F6949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29" creationId="{589E3F3C-3835-D7F9-57BC-D6ECDFCB7DEE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30" creationId="{F563F5C4-8C50-35F5-0726-080E487DB173}"/>
          </ac:spMkLst>
        </pc:spChg>
        <pc:spChg chg="add mod">
          <ac:chgData name="Raphael Freitas" userId="a487a61babc2bbfd" providerId="LiveId" clId="{A549BABB-4D7A-491C-B4F1-898D4446DFD4}" dt="2022-11-09T18:35:56.719" v="244" actId="1076"/>
          <ac:spMkLst>
            <pc:docMk/>
            <pc:sldMk cId="3760439532" sldId="306"/>
            <ac:spMk id="31" creationId="{33C54FD9-B26C-88A4-8248-386C94FA70BB}"/>
          </ac:spMkLst>
        </pc:spChg>
        <pc:spChg chg="add del mod">
          <ac:chgData name="Raphael Freitas" userId="a487a61babc2bbfd" providerId="LiveId" clId="{A549BABB-4D7A-491C-B4F1-898D4446DFD4}" dt="2022-11-09T18:38:08.133" v="265" actId="478"/>
          <ac:spMkLst>
            <pc:docMk/>
            <pc:sldMk cId="3760439532" sldId="306"/>
            <ac:spMk id="32" creationId="{967291C1-114D-D8DC-FF12-91B8FCD57E1F}"/>
          </ac:spMkLst>
        </pc:spChg>
        <pc:spChg chg="add mod">
          <ac:chgData name="Raphael Freitas" userId="a487a61babc2bbfd" providerId="LiveId" clId="{A549BABB-4D7A-491C-B4F1-898D4446DFD4}" dt="2022-11-09T18:40:02.692" v="278" actId="1076"/>
          <ac:spMkLst>
            <pc:docMk/>
            <pc:sldMk cId="3760439532" sldId="306"/>
            <ac:spMk id="33" creationId="{6B8B4667-D113-4D43-0E1B-DEBFD379882E}"/>
          </ac:spMkLst>
        </pc:spChg>
        <pc:spChg chg="add mod">
          <ac:chgData name="Raphael Freitas" userId="a487a61babc2bbfd" providerId="LiveId" clId="{A549BABB-4D7A-491C-B4F1-898D4446DFD4}" dt="2022-11-09T18:40:02.692" v="278" actId="1076"/>
          <ac:spMkLst>
            <pc:docMk/>
            <pc:sldMk cId="3760439532" sldId="306"/>
            <ac:spMk id="35" creationId="{20465EC6-C49E-3035-F198-1D1EF4C24731}"/>
          </ac:spMkLst>
        </pc:spChg>
        <pc:spChg chg="add del">
          <ac:chgData name="Raphael Freitas" userId="a487a61babc2bbfd" providerId="LiveId" clId="{A549BABB-4D7A-491C-B4F1-898D4446DFD4}" dt="2022-11-09T18:46:24.828" v="307" actId="22"/>
          <ac:spMkLst>
            <pc:docMk/>
            <pc:sldMk cId="3760439532" sldId="306"/>
            <ac:spMk id="37" creationId="{7DC8F6DE-63CB-3064-F00B-BDA49BD5D5B0}"/>
          </ac:spMkLst>
        </pc:spChg>
        <pc:spChg chg="del">
          <ac:chgData name="Raphael Freitas" userId="a487a61babc2bbfd" providerId="LiveId" clId="{A549BABB-4D7A-491C-B4F1-898D4446DFD4}" dt="2022-11-09T18:35:34.566" v="239" actId="478"/>
          <ac:spMkLst>
            <pc:docMk/>
            <pc:sldMk cId="3760439532" sldId="306"/>
            <ac:spMk id="325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9:28:13.469" v="704" actId="1076"/>
          <ac:spMkLst>
            <pc:docMk/>
            <pc:sldMk cId="3760439532" sldId="306"/>
            <ac:spMk id="326" creationId="{00000000-0000-0000-0000-000000000000}"/>
          </ac:spMkLst>
        </pc:spChg>
        <pc:grpChg chg="add del mod">
          <ac:chgData name="Raphael Freitas" userId="a487a61babc2bbfd" providerId="LiveId" clId="{A549BABB-4D7A-491C-B4F1-898D4446DFD4}" dt="2022-11-09T18:39:26.539" v="274" actId="165"/>
          <ac:grpSpMkLst>
            <pc:docMk/>
            <pc:sldMk cId="3760439532" sldId="306"/>
            <ac:grpSpMk id="2" creationId="{F28CDA97-A388-F951-3E4D-EA8DD6970C9C}"/>
          </ac:grpSpMkLst>
        </pc:grpChg>
        <pc:grpChg chg="mod topLvl">
          <ac:chgData name="Raphael Freitas" userId="a487a61babc2bbfd" providerId="LiveId" clId="{A549BABB-4D7A-491C-B4F1-898D4446DFD4}" dt="2022-11-09T18:39:26.539" v="274" actId="165"/>
          <ac:grpSpMkLst>
            <pc:docMk/>
            <pc:sldMk cId="3760439532" sldId="306"/>
            <ac:grpSpMk id="4" creationId="{3753C1EB-C22F-CCE8-4D08-404D9499F1A6}"/>
          </ac:grpSpMkLst>
        </pc:grpChg>
        <pc:cxnChg chg="mod topLvl">
          <ac:chgData name="Raphael Freitas" userId="a487a61babc2bbfd" providerId="LiveId" clId="{A549BABB-4D7A-491C-B4F1-898D4446DFD4}" dt="2022-11-09T18:39:39.619" v="275" actId="1076"/>
          <ac:cxnSpMkLst>
            <pc:docMk/>
            <pc:sldMk cId="3760439532" sldId="306"/>
            <ac:cxnSpMk id="12" creationId="{9173F533-0136-64C6-092B-28184BD12148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3" creationId="{027D5C43-44BF-8D81-2D36-7D64D40889CE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4" creationId="{BA354C2C-2CE2-780D-900B-52FB8244B3EE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5" creationId="{F47AFDAE-7F4F-D33D-3C7E-98B67DAADC9C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6" creationId="{93AEF618-E6C9-BBA5-0A99-45D8DB91C84C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7" creationId="{6A62E12A-129C-9F8E-8702-6320F9394795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18" creationId="{D5CC77E4-F11B-7E56-9DD6-F461E7AAA829}"/>
          </ac:cxnSpMkLst>
        </pc:cxnChg>
        <pc:cxnChg chg="mod topLvl">
          <ac:chgData name="Raphael Freitas" userId="a487a61babc2bbfd" providerId="LiveId" clId="{A549BABB-4D7A-491C-B4F1-898D4446DFD4}" dt="2022-11-09T18:39:50.977" v="276" actId="1076"/>
          <ac:cxnSpMkLst>
            <pc:docMk/>
            <pc:sldMk cId="3760439532" sldId="306"/>
            <ac:cxnSpMk id="19" creationId="{9BAA3EFC-31DA-42A7-0B31-406CA2D6E41B}"/>
          </ac:cxnSpMkLst>
        </pc:cxnChg>
        <pc:cxnChg chg="mod topLvl">
          <ac:chgData name="Raphael Freitas" userId="a487a61babc2bbfd" providerId="LiveId" clId="{A549BABB-4D7A-491C-B4F1-898D4446DFD4}" dt="2022-11-09T18:39:26.539" v="274" actId="165"/>
          <ac:cxnSpMkLst>
            <pc:docMk/>
            <pc:sldMk cId="3760439532" sldId="306"/>
            <ac:cxnSpMk id="20" creationId="{4B04D33D-2303-9B56-466C-E8083254DE8E}"/>
          </ac:cxnSpMkLst>
        </pc:cxnChg>
        <pc:cxnChg chg="add mod">
          <ac:chgData name="Raphael Freitas" userId="a487a61babc2bbfd" providerId="LiveId" clId="{A549BABB-4D7A-491C-B4F1-898D4446DFD4}" dt="2022-11-09T18:40:02.692" v="278" actId="1076"/>
          <ac:cxnSpMkLst>
            <pc:docMk/>
            <pc:sldMk cId="3760439532" sldId="306"/>
            <ac:cxnSpMk id="34" creationId="{9051726C-EA7D-974F-2B20-77F32F399AC0}"/>
          </ac:cxnSpMkLst>
        </pc:cxnChg>
      </pc:sldChg>
      <pc:sldChg chg="addSp delSp modSp add del mod ord">
        <pc:chgData name="Raphael Freitas" userId="a487a61babc2bbfd" providerId="LiveId" clId="{A549BABB-4D7A-491C-B4F1-898D4446DFD4}" dt="2022-11-09T19:19:19.385" v="585" actId="47"/>
        <pc:sldMkLst>
          <pc:docMk/>
          <pc:sldMk cId="1859123429" sldId="307"/>
        </pc:sldMkLst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4" creationId="{E837B1AF-EE84-26E6-ED62-A92EF2319D6E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5" creationId="{87C59F2C-A6D0-48FC-79F0-18F31533D5B7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6" creationId="{105ED5FF-1FC2-FF7E-2DBF-DA793C75DCCE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7" creationId="{AC6BC9BB-4B8B-47BD-B1BC-2F4CB0131062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8" creationId="{57C82D82-BE15-9E20-74C2-67FD10052EF8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9" creationId="{B8AFFD80-10CF-2EBD-3A1A-A0FEB03FC511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0" creationId="{81E2A0DD-3DFD-6EC0-2E68-CAA0C1BA6AAF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1" creationId="{F99B3519-3C65-91C7-6494-50DBD8D90A6D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2" creationId="{5DE61B57-B11D-2119-869C-2E31D909CE46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3" creationId="{297AAECD-83C0-CCFE-13E4-0B05D193282C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4" creationId="{91C5C74F-0F50-D129-7D2F-80918DABD33B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5" creationId="{10414B1B-28F9-B8AC-8429-B97C5A3434CA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6" creationId="{77975357-58A4-3E3D-6374-5F3DA52113F0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7" creationId="{59CC847E-3433-0A33-F99F-9E632222ACB7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8" creationId="{15F272D4-A4BD-010C-E8C2-AB9685B548D6}"/>
          </ac:spMkLst>
        </pc:spChg>
        <pc:spChg chg="add del mod">
          <ac:chgData name="Raphael Freitas" userId="a487a61babc2bbfd" providerId="LiveId" clId="{A549BABB-4D7A-491C-B4F1-898D4446DFD4}" dt="2022-11-09T18:45:29.089" v="301"/>
          <ac:spMkLst>
            <pc:docMk/>
            <pc:sldMk cId="1859123429" sldId="307"/>
            <ac:spMk id="19" creationId="{5FA86EEC-93FB-91CF-A2E1-30201278F1DC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1" creationId="{2626CD99-71AE-A5AC-17B7-44A6B5577CB2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2" creationId="{E0E8C413-6195-4486-9964-94398FD32556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3" creationId="{34E3C931-8457-2D97-1055-B5C74C987790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4" creationId="{72E29BA5-D3B5-4758-D511-A9CD1B932785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7" creationId="{F049CDA9-AC56-8369-6613-CA0D91EA8E56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8" creationId="{A97E798F-347E-D42A-4693-B88AE9D400CA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29" creationId="{E13231B1-4FA6-E08A-2061-DE10555547C0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30" creationId="{360BF0EA-E944-D033-876B-1991E8A232B9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33" creationId="{D5F3DC02-73C7-BE9B-8EA9-C159EA6FD5A0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34" creationId="{955BC7F7-EB30-3433-BA73-5BBEB5148D9C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35" creationId="{48E8E08F-0D13-A967-2EDF-A380DBD4D82F}"/>
          </ac:spMkLst>
        </pc:spChg>
        <pc:spChg chg="mod">
          <ac:chgData name="Raphael Freitas" userId="a487a61babc2bbfd" providerId="LiveId" clId="{A549BABB-4D7A-491C-B4F1-898D4446DFD4}" dt="2022-11-09T18:45:28.140" v="300"/>
          <ac:spMkLst>
            <pc:docMk/>
            <pc:sldMk cId="1859123429" sldId="307"/>
            <ac:spMk id="36" creationId="{455E965D-3CC7-9AAE-43E4-A4DAB93B1371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40" creationId="{A51BC272-EDEE-B4C8-03AD-753DC51DCB47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41" creationId="{9CD80477-3075-917A-7275-E31DAAE683BC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42" creationId="{C706A1A9-9CFC-2580-9DC0-57D49C6F2648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43" creationId="{2343F404-1137-4E58-C9F9-FB541635AD8C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4" creationId="{974A6AB7-C7F5-9A0D-757A-4EF823A2470C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5" creationId="{21541A04-33A6-39ED-0832-7CEF22D593FD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6" creationId="{A97FB7F9-9803-4748-5A74-7FB2DF33C710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7" creationId="{895CD11D-55DA-15F6-8379-45B5674FB66D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8" creationId="{D17A9626-2F47-FA58-1803-027E5B52F030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49" creationId="{979A1FDF-41B3-B543-709D-1E967337409F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0" creationId="{00AB6736-3DD2-BEB3-147B-DECC3947353E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1" creationId="{6F77008D-5D9A-95B9-6C11-07052A45323F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2" creationId="{BAF7C538-5C4A-56FD-AE43-8A58042AD1B4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3" creationId="{F9E5B85A-BE55-503D-036C-552AC9E9B504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4" creationId="{8221C247-5287-5798-55B3-C65FB9540300}"/>
          </ac:spMkLst>
        </pc:spChg>
        <pc:spChg chg="add del mod">
          <ac:chgData name="Raphael Freitas" userId="a487a61babc2bbfd" providerId="LiveId" clId="{A549BABB-4D7A-491C-B4F1-898D4446DFD4}" dt="2022-11-09T18:45:33.259" v="304"/>
          <ac:spMkLst>
            <pc:docMk/>
            <pc:sldMk cId="1859123429" sldId="307"/>
            <ac:spMk id="55" creationId="{11E81F53-1D10-00F3-0EA3-7766F3553CEA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57" creationId="{1D3A5CA3-766F-4017-1A5C-971C2FE2D36B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58" creationId="{9656301A-2FD9-67B0-4953-DF93E1FE9D47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59" creationId="{B4DA848F-1471-D8BE-C397-0D8CDAC541A1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60" creationId="{E3E6713D-EF45-D5E9-F193-25CC13D6BE54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63" creationId="{AA3D514C-F230-55F9-21A5-5947F6524C3C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56" creationId="{9575F603-B946-B909-8E18-18652341D111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57" creationId="{D239A982-4794-10BF-D7B8-8B2A2EA5B9EC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58" creationId="{FC0E0798-7EE6-EA00-7B98-2E0817591517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61" creationId="{8E74FBCF-0186-4CCD-90A7-C896B94CAC97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62" creationId="{5F4A88C4-2277-044B-AFD0-E5CECED7E88A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63" creationId="{2F9CC6E0-120B-F4A7-F9DB-9F8282B290CB}"/>
          </ac:spMkLst>
        </pc:spChg>
        <pc:spChg chg="mod">
          <ac:chgData name="Raphael Freitas" userId="a487a61babc2bbfd" providerId="LiveId" clId="{A549BABB-4D7A-491C-B4F1-898D4446DFD4}" dt="2022-11-09T18:45:32.066" v="303"/>
          <ac:spMkLst>
            <pc:docMk/>
            <pc:sldMk cId="1859123429" sldId="307"/>
            <ac:spMk id="264" creationId="{6D0B184B-428D-692F-5004-297EA2AFC70F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68" creationId="{BBE0C6CF-E1B6-963E-370A-6E1239DBEC96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69" creationId="{9093FB76-3739-8337-B3F7-3CF7CF7E673B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70" creationId="{A78E841A-B2B6-6F4D-8F1B-4BC49986A0A7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71" creationId="{3E1CF732-6987-E27C-55AA-73E136D06890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2" creationId="{85603D5F-65D7-5BF8-C312-B81E9684D846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3" creationId="{F0BADA0F-6FC1-BBB6-B523-01719ED75B89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4" creationId="{3B61020C-E2A4-9C85-8E97-843852F22815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5" creationId="{A2DB2767-471F-381D-4032-5FE9D90361E0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6" creationId="{702B5B4B-4CA0-4F11-555E-089F36843A3F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7" creationId="{4CF0E1C5-1D00-B3EF-C613-A1CB37CFCDB4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8" creationId="{2922F168-297F-1863-B9CE-8479987B7558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79" creationId="{715BA56D-F1FF-7BD1-5932-9994D3014517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80" creationId="{ADBE55F7-14D0-A89F-BDC3-BB4913E476F6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81" creationId="{3730F0C5-8A4A-9637-6446-6D8FEDFD629B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82" creationId="{F397AFE7-0680-5314-032F-EE0316625D3E}"/>
          </ac:spMkLst>
        </pc:spChg>
        <pc:spChg chg="add del mod">
          <ac:chgData name="Raphael Freitas" userId="a487a61babc2bbfd" providerId="LiveId" clId="{A549BABB-4D7A-491C-B4F1-898D4446DFD4}" dt="2022-11-09T18:47:16.842" v="315"/>
          <ac:spMkLst>
            <pc:docMk/>
            <pc:sldMk cId="1859123429" sldId="307"/>
            <ac:spMk id="283" creationId="{4A4EBD04-72E7-33C0-718F-8ABB227F2E9F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85" creationId="{779E8B2D-B815-DF45-551F-B022F6A6CA64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86" creationId="{6825D91F-8D7E-89B4-D2A7-C4AA62F437FE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87" creationId="{81ED62A3-9F0C-DABA-7146-72C3C0DFFD09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88" creationId="{7516D679-B977-B500-BE07-ABB93B995C46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1" creationId="{414524A0-EB1E-48BF-721F-7ED488263265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2" creationId="{16DDDC2C-8AD3-EEE0-1266-687DF8C26B17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3" creationId="{888FAEA7-C063-7140-9523-86D9DB8C690C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4" creationId="{90E35FBD-525A-70F3-B4BC-4AD6800177E3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7" creationId="{96DAB474-8FDD-047E-557A-34162FC04D9E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8" creationId="{9FEC5FDF-81BB-C6D5-32E7-7C25C7D1782E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299" creationId="{A06A2C30-B51A-7706-32AA-9476C96D4FF7}"/>
          </ac:spMkLst>
        </pc:spChg>
        <pc:spChg chg="mod">
          <ac:chgData name="Raphael Freitas" userId="a487a61babc2bbfd" providerId="LiveId" clId="{A549BABB-4D7A-491C-B4F1-898D4446DFD4}" dt="2022-11-09T18:47:08.242" v="310"/>
          <ac:spMkLst>
            <pc:docMk/>
            <pc:sldMk cId="1859123429" sldId="307"/>
            <ac:spMk id="300" creationId="{C4FFEFDB-986C-EC5A-3C19-D6F33948FF39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04" creationId="{866CB6D6-8646-8D8A-AB29-B2CD30938BEC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05" creationId="{6DAF870F-531C-FD3F-6464-D453C3E72253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06" creationId="{948B7A30-5B82-0557-20D6-4EB1D0F27A93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07" creationId="{589695D3-9D2F-509E-91F8-D71CDF850474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08" creationId="{C9FB5722-C4AE-49EB-D74F-2874848DEC8F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09" creationId="{97ABC909-7673-ADFF-BF3F-CD47D02426AA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0" creationId="{F4174499-E61C-FDA3-F15E-50BB5C01801B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1" creationId="{9A1A6242-4701-6BC0-1071-87081ECDB866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2" creationId="{3B186D9D-6C7E-E46B-A788-8A4B3DD31C83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3" creationId="{95500DE7-9D09-9B2C-8BDD-F437BF7D0F5D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4" creationId="{AA175320-4520-4DFD-ABFB-60439329F995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5" creationId="{820E3BED-AB44-BC46-8BA3-EDFA8218F8E6}"/>
          </ac:spMkLst>
        </pc:spChg>
        <pc:spChg chg="del">
          <ac:chgData name="Raphael Freitas" userId="a487a61babc2bbfd" providerId="LiveId" clId="{A549BABB-4D7A-491C-B4F1-898D4446DFD4}" dt="2022-11-09T18:45:31.726" v="302" actId="478"/>
          <ac:spMkLst>
            <pc:docMk/>
            <pc:sldMk cId="1859123429" sldId="307"/>
            <ac:spMk id="317" creationId="{00000000-0000-0000-0000-000000000000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8" creationId="{2DDCF304-9C5E-2070-7EA5-6EFF8648AF5B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19" creationId="{A2C92D50-A80A-E2CB-61B8-85D82D1C6C5C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20" creationId="{4F535196-8608-6F22-B9B5-DE87A0B90533}"/>
          </ac:spMkLst>
        </pc:spChg>
        <pc:spChg chg="add del mod">
          <ac:chgData name="Raphael Freitas" userId="a487a61babc2bbfd" providerId="LiveId" clId="{A549BABB-4D7A-491C-B4F1-898D4446DFD4}" dt="2022-11-09T18:47:11.535" v="314"/>
          <ac:spMkLst>
            <pc:docMk/>
            <pc:sldMk cId="1859123429" sldId="307"/>
            <ac:spMk id="321" creationId="{89CA2A73-6177-AC4A-C843-E9AC5723402B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23" creationId="{224797CF-9F55-C134-F519-16047F9CB57F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24" creationId="{BB948B12-134D-4EC1-A164-4661D1461250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25" creationId="{A4EBF4D1-12AA-0612-19C6-0120295F4E8A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26" creationId="{DAFBE3A2-0E88-0EF6-4148-88303617B25F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29" creationId="{6249C727-A036-D831-A416-6C887ECC89C4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0" creationId="{607F2D1A-D84B-4519-6B16-B8059F2F7286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1" creationId="{AF97506F-1ABD-AE4C-53D1-64310B50B783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2" creationId="{9219F6E7-9826-05B9-C2D5-1EE05C74BFDA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5" creationId="{35E19FF5-4963-162A-6560-BE14D722DD09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6" creationId="{EC6D800B-BAD0-5E9A-5A6D-F2E2B818403D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7" creationId="{47B083B9-771F-AA08-4B74-878994B3690A}"/>
          </ac:spMkLst>
        </pc:spChg>
        <pc:spChg chg="mod">
          <ac:chgData name="Raphael Freitas" userId="a487a61babc2bbfd" providerId="LiveId" clId="{A549BABB-4D7A-491C-B4F1-898D4446DFD4}" dt="2022-11-09T18:47:08.272" v="311"/>
          <ac:spMkLst>
            <pc:docMk/>
            <pc:sldMk cId="1859123429" sldId="307"/>
            <ac:spMk id="338" creationId="{4ED5DF83-E5E6-0CEA-D834-D14E1F0E9AC9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42" creationId="{6F384CDA-F3C6-8B59-3193-E472F4361400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43" creationId="{4FFE9D6A-EEAF-373B-687B-1F0042B2A4F1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44" creationId="{052CB985-B38E-7F8E-7347-032E9DD2A4F9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45" creationId="{57DB18C2-66B8-12F5-8FBB-E658C8161AB0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46" creationId="{E4689F71-1E49-2EF3-F4EF-F152ADD01428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47" creationId="{45C44668-D4E5-8CB7-F93E-6814D72A9BC5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48" creationId="{FD522082-B1B9-D73A-6A6B-7337D3B516A7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49" creationId="{A557B801-81C9-921C-B265-B8704B367429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0" creationId="{6E28A1EB-8C08-C0F8-F934-0C6FD07B521F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1" creationId="{0B224A68-88C0-996A-CBB0-45D44154E0B3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2" creationId="{4072AC06-D95A-4E3B-6873-4BBDF7A0C19C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3" creationId="{13A8F323-1936-C7CB-B64E-0815827F1E83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4" creationId="{4CC24C05-BB03-9BF2-B07C-CF8B879977D8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5" creationId="{B8AFE7CC-C350-C164-E12D-B23115F6AA87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6" creationId="{6C9387A5-0DBC-E3CA-9B5A-BF1DA5F8746E}"/>
          </ac:spMkLst>
        </pc:spChg>
        <pc:spChg chg="add del mod">
          <ac:chgData name="Raphael Freitas" userId="a487a61babc2bbfd" providerId="LiveId" clId="{A549BABB-4D7A-491C-B4F1-898D4446DFD4}" dt="2022-11-09T18:47:10.973" v="313"/>
          <ac:spMkLst>
            <pc:docMk/>
            <pc:sldMk cId="1859123429" sldId="307"/>
            <ac:spMk id="357" creationId="{3658129B-C24E-B577-C92F-03BA6800F010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59" creationId="{23079213-E64D-992F-0B8D-DA05BC6A8540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0" creationId="{F2A24544-EE95-088F-EE9E-1AD54FE2718B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1" creationId="{A29218BC-89E4-DFF8-2805-A2AEAAF9880B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2" creationId="{0DDCAF76-51F8-DBA7-427B-C2ED8CFF4643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5" creationId="{5FC87C53-9F99-FD69-F42C-3E093E206FB7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6" creationId="{3601E5A8-C3D0-C245-C95A-DC39D126B81C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7" creationId="{1E12D4DF-0ABA-9CD7-269F-0BDCB23DF5C6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68" creationId="{4B32E03A-A4C8-70E1-D115-A9447F6F4C12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71" creationId="{41F40357-8763-976C-79BC-30F3C574BBCC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72" creationId="{8A11BA56-EB3E-C594-28F2-AD44886C3F29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73" creationId="{0A5B0DFD-2CE0-420C-7FFF-2160782445E3}"/>
          </ac:spMkLst>
        </pc:spChg>
        <pc:spChg chg="mod">
          <ac:chgData name="Raphael Freitas" userId="a487a61babc2bbfd" providerId="LiveId" clId="{A549BABB-4D7A-491C-B4F1-898D4446DFD4}" dt="2022-11-09T18:47:08.373" v="312"/>
          <ac:spMkLst>
            <pc:docMk/>
            <pc:sldMk cId="1859123429" sldId="307"/>
            <ac:spMk id="374" creationId="{344B0219-BF4F-0377-7560-7E24C0A8BA2F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78" creationId="{25DF286F-0E75-E616-8E00-EAB50A9CF538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79" creationId="{84045FE3-3B0C-56A0-8D2A-51CCC42C5534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80" creationId="{2A02AD5D-D8B0-1518-ABEC-3C88713BE0DD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81" creationId="{6BD290D7-A9AC-9FDC-B831-82BA783896CF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2" creationId="{81E4C535-2444-0F64-720B-367EC934853F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3" creationId="{5E30C7AB-51BA-B39D-0EBC-FD6B12A9D29C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4" creationId="{E26A9400-D69B-1639-8108-9ADCDA65576B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5" creationId="{788F1E1B-6A49-9EBB-B3BB-FBBC59C79876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6" creationId="{B26C0A3F-43FC-9AB0-9401-58F1B67CFA4E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7" creationId="{CD14887B-64AD-F037-6703-924C49913FC4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8" creationId="{08ECCAB7-17DD-302B-98CB-5C6E4EEC57E9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89" creationId="{000E1600-435D-88EB-57AF-FC12B2E37E61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90" creationId="{0307C2D0-5C54-DDA1-FB04-4F8DDD286BC3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91" creationId="{BED4C446-8D7F-E864-F469-04EF86E7B41D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392" creationId="{80D4CFC4-50BE-41F3-AE20-4830E7F72E9A}"/>
          </ac:spMkLst>
        </pc:spChg>
        <pc:spChg chg="add del mod">
          <ac:chgData name="Raphael Freitas" userId="a487a61babc2bbfd" providerId="LiveId" clId="{A549BABB-4D7A-491C-B4F1-898D4446DFD4}" dt="2022-11-09T18:47:36.766" v="318" actId="478"/>
          <ac:spMkLst>
            <pc:docMk/>
            <pc:sldMk cId="1859123429" sldId="307"/>
            <ac:spMk id="393" creationId="{AD7CF944-8B7A-7A6A-51F8-04F90BAE6E0B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95" creationId="{E18276BA-3506-EBBE-C3CB-30E11ABBB60E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96" creationId="{CD0E6233-BF6E-9304-A8C1-E12E46FBB4C0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97" creationId="{1ABFB3C0-21B1-C3AA-5120-6CA40B77B032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398" creationId="{56CCD56D-6D53-286B-91E2-4CF27A848AC3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1" creationId="{204A27B0-23FE-D033-474E-34073D63B0C5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2" creationId="{1F8C8174-0380-4177-A6A8-8ED24F66D0D3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3" creationId="{EABB0B8A-E154-B6E7-3416-6F8B5E5C8737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4" creationId="{9FFEAA85-5D1D-8B4B-1246-378ACBCB29AD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7" creationId="{A2D854E4-EB92-C27E-493C-7F45DA16E72A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8" creationId="{90392CAA-77AD-83BF-5DBB-FC28E120CBAF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09" creationId="{FD2E085C-AED4-00DB-B504-28716A73DFEB}"/>
          </ac:spMkLst>
        </pc:spChg>
        <pc:spChg chg="mod">
          <ac:chgData name="Raphael Freitas" userId="a487a61babc2bbfd" providerId="LiveId" clId="{A549BABB-4D7A-491C-B4F1-898D4446DFD4}" dt="2022-11-09T18:47:21.305" v="316"/>
          <ac:spMkLst>
            <pc:docMk/>
            <pc:sldMk cId="1859123429" sldId="307"/>
            <ac:spMk id="410" creationId="{D20F2B6A-EB6A-97CF-EAED-4D1A74E572DC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414" creationId="{5A6745B2-6CF2-A0C6-6727-CC56643185D2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415" creationId="{BAB98DD6-D1B2-29C8-F6BB-18D925A3758A}"/>
          </ac:spMkLst>
        </pc:spChg>
        <pc:spChg chg="mod">
          <ac:chgData name="Raphael Freitas" userId="a487a61babc2bbfd" providerId="LiveId" clId="{A549BABB-4D7A-491C-B4F1-898D4446DFD4}" dt="2022-11-09T18:47:53.907" v="320"/>
          <ac:spMkLst>
            <pc:docMk/>
            <pc:sldMk cId="1859123429" sldId="307"/>
            <ac:spMk id="417" creationId="{12FF44F4-9172-E9B9-0AFE-13EE08BB9FC0}"/>
          </ac:spMkLst>
        </pc:spChg>
        <pc:spChg chg="mod">
          <ac:chgData name="Raphael Freitas" userId="a487a61babc2bbfd" providerId="LiveId" clId="{A549BABB-4D7A-491C-B4F1-898D4446DFD4}" dt="2022-11-09T18:47:53.907" v="320"/>
          <ac:spMkLst>
            <pc:docMk/>
            <pc:sldMk cId="1859123429" sldId="307"/>
            <ac:spMk id="418" creationId="{45B82D68-6E69-EA06-8E88-034000C05150}"/>
          </ac:spMkLst>
        </pc:spChg>
        <pc:spChg chg="mod">
          <ac:chgData name="Raphael Freitas" userId="a487a61babc2bbfd" providerId="LiveId" clId="{A549BABB-4D7A-491C-B4F1-898D4446DFD4}" dt="2022-11-09T18:47:53.907" v="320"/>
          <ac:spMkLst>
            <pc:docMk/>
            <pc:sldMk cId="1859123429" sldId="307"/>
            <ac:spMk id="419" creationId="{AF411646-CE25-6BFF-A6D1-FA5249CAC277}"/>
          </ac:spMkLst>
        </pc:spChg>
        <pc:spChg chg="mod">
          <ac:chgData name="Raphael Freitas" userId="a487a61babc2bbfd" providerId="LiveId" clId="{A549BABB-4D7A-491C-B4F1-898D4446DFD4}" dt="2022-11-09T18:47:53.907" v="320"/>
          <ac:spMkLst>
            <pc:docMk/>
            <pc:sldMk cId="1859123429" sldId="307"/>
            <ac:spMk id="420" creationId="{1DF0ABC7-C4BC-959F-569C-E3081AA5D8C1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422" creationId="{4612B117-CE04-905A-CA12-38B2BCF4983C}"/>
          </ac:spMkLst>
        </pc:spChg>
        <pc:spChg chg="add del mod">
          <ac:chgData name="Raphael Freitas" userId="a487a61babc2bbfd" providerId="LiveId" clId="{A549BABB-4D7A-491C-B4F1-898D4446DFD4}" dt="2022-11-09T18:49:27.360" v="343" actId="478"/>
          <ac:spMkLst>
            <pc:docMk/>
            <pc:sldMk cId="1859123429" sldId="307"/>
            <ac:spMk id="423" creationId="{3BB12CDF-D9BE-DA43-F2C2-11F2F5057F7A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27" creationId="{BAE52F5C-D34C-21E4-D7E7-9905EE948FCC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28" creationId="{846A7250-F67B-876F-A527-0446911842BD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29" creationId="{B7505CCC-50D9-694F-59E2-9715A1AD38C5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30" creationId="{50EEAFD5-21D8-9BA9-2AD3-88E42799D5B5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1" creationId="{48A0F6FB-871F-A4A7-0E4E-E371C8187179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2" creationId="{C1A02AC0-EC32-B912-8C3D-7304F84A6D5F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3" creationId="{C82C9EBB-7A94-7060-E3CD-11E49DE54684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4" creationId="{2E40DC38-E8FF-0AB2-58EE-4E3BCAF70EBD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5" creationId="{1362724E-C363-E775-9201-4082231CCEFB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6" creationId="{C6F4106A-0262-2B9C-B201-4E975F6B0E09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7" creationId="{65738374-112E-45A9-4FAE-605BC6F8F6B4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8" creationId="{495DAEB0-8CA6-20D2-B174-BD088543176C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39" creationId="{1249B8A6-1E94-D3D1-CD43-6BFF062B0642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40" creationId="{9E1F93A3-12BC-82E6-A3DE-E2CBBE8815AF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41" creationId="{B05C1015-733C-F34A-E1A5-FF34AA64F762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43" creationId="{E0FAC995-4FB2-EE0B-1B56-1E4A1B39452F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44" creationId="{4C87B77A-3A99-A01F-5959-3B2C8B3C42BB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45" creationId="{F7F1C6A5-574A-158F-C284-2D28B7D8C42F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46" creationId="{F1F35711-AD13-AA73-4DE5-01D81F2BAE4B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49" creationId="{A3DB287E-6391-25D4-DA1D-9A013FC1B055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0" creationId="{418A81EE-B22C-3C1A-E05E-929BA36FB2ED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1" creationId="{D2C3570D-C808-87C9-1125-F975C0692604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2" creationId="{15B50E09-3A2E-2E3E-1CE7-5170D29463B4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5" creationId="{B9E0F764-3F13-414C-020F-3754D0FE2B09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6" creationId="{9BEA9A58-8704-9F98-37C6-F12416BE6EF7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7" creationId="{FC08134C-E2DB-D2F9-02DF-43C38D6B1E2B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58" creationId="{0A92F534-21B3-FD00-F651-3FF0E1B2FB67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60" creationId="{47C2C108-87DE-1BEC-B70A-756636EF0845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61" creationId="{E6837781-B1D9-9D9B-8401-A52E9535D990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63" creationId="{EE7C2877-9BEE-8A0A-226A-6443976713E6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64" creationId="{61B4E776-F8D5-6B86-E746-72F68D29AE9B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65" creationId="{3BB06B9B-4246-4D9F-963C-9007CA966A1E}"/>
          </ac:spMkLst>
        </pc:spChg>
        <pc:spChg chg="mod">
          <ac:chgData name="Raphael Freitas" userId="a487a61babc2bbfd" providerId="LiveId" clId="{A549BABB-4D7A-491C-B4F1-898D4446DFD4}" dt="2022-11-09T18:48:26.987" v="330"/>
          <ac:spMkLst>
            <pc:docMk/>
            <pc:sldMk cId="1859123429" sldId="307"/>
            <ac:spMk id="466" creationId="{F87C6EA9-1CBD-44C8-400E-36CCE587F26E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68" creationId="{C405A36E-56FE-9113-EFD8-F096C2A51AF9}"/>
          </ac:spMkLst>
        </pc:spChg>
        <pc:spChg chg="add del mod">
          <ac:chgData name="Raphael Freitas" userId="a487a61babc2bbfd" providerId="LiveId" clId="{A549BABB-4D7A-491C-B4F1-898D4446DFD4}" dt="2022-11-09T18:49:06.549" v="340"/>
          <ac:spMkLst>
            <pc:docMk/>
            <pc:sldMk cId="1859123429" sldId="307"/>
            <ac:spMk id="469" creationId="{F67D4A03-A231-8BBA-753C-E31133A71D4E}"/>
          </ac:spMkLst>
        </pc:spChg>
        <pc:grpChg chg="add del mod">
          <ac:chgData name="Raphael Freitas" userId="a487a61babc2bbfd" providerId="LiveId" clId="{A549BABB-4D7A-491C-B4F1-898D4446DFD4}" dt="2022-11-09T18:45:29.089" v="301"/>
          <ac:grpSpMkLst>
            <pc:docMk/>
            <pc:sldMk cId="1859123429" sldId="307"/>
            <ac:grpSpMk id="2" creationId="{6D1C5A4C-03A4-3657-42F0-8290FEBCA3E0}"/>
          </ac:grpSpMkLst>
        </pc:grpChg>
        <pc:grpChg chg="add del mod">
          <ac:chgData name="Raphael Freitas" userId="a487a61babc2bbfd" providerId="LiveId" clId="{A549BABB-4D7A-491C-B4F1-898D4446DFD4}" dt="2022-11-09T18:45:29.089" v="301"/>
          <ac:grpSpMkLst>
            <pc:docMk/>
            <pc:sldMk cId="1859123429" sldId="307"/>
            <ac:grpSpMk id="20" creationId="{F75BCEC0-B9FF-5BDC-3BF0-2794543F50A3}"/>
          </ac:grpSpMkLst>
        </pc:grpChg>
        <pc:grpChg chg="add del mod">
          <ac:chgData name="Raphael Freitas" userId="a487a61babc2bbfd" providerId="LiveId" clId="{A549BABB-4D7A-491C-B4F1-898D4446DFD4}" dt="2022-11-09T18:45:29.089" v="301"/>
          <ac:grpSpMkLst>
            <pc:docMk/>
            <pc:sldMk cId="1859123429" sldId="307"/>
            <ac:grpSpMk id="26" creationId="{72092097-630B-6BFE-8E9A-4B24F4EAAEBF}"/>
          </ac:grpSpMkLst>
        </pc:grpChg>
        <pc:grpChg chg="add del mod">
          <ac:chgData name="Raphael Freitas" userId="a487a61babc2bbfd" providerId="LiveId" clId="{A549BABB-4D7A-491C-B4F1-898D4446DFD4}" dt="2022-11-09T18:45:29.089" v="301"/>
          <ac:grpSpMkLst>
            <pc:docMk/>
            <pc:sldMk cId="1859123429" sldId="307"/>
            <ac:grpSpMk id="32" creationId="{8A269E42-4B65-F146-B48C-C4CA5E43F7D7}"/>
          </ac:grpSpMkLst>
        </pc:grpChg>
        <pc:grpChg chg="add del mod">
          <ac:chgData name="Raphael Freitas" userId="a487a61babc2bbfd" providerId="LiveId" clId="{A549BABB-4D7A-491C-B4F1-898D4446DFD4}" dt="2022-11-09T18:45:33.259" v="304"/>
          <ac:grpSpMkLst>
            <pc:docMk/>
            <pc:sldMk cId="1859123429" sldId="307"/>
            <ac:grpSpMk id="38" creationId="{7A712038-61F1-7B42-EE53-6B4994305354}"/>
          </ac:grpSpMkLst>
        </pc:grpChg>
        <pc:grpChg chg="add del mod">
          <ac:chgData name="Raphael Freitas" userId="a487a61babc2bbfd" providerId="LiveId" clId="{A549BABB-4D7A-491C-B4F1-898D4446DFD4}" dt="2022-11-09T18:45:33.259" v="304"/>
          <ac:grpSpMkLst>
            <pc:docMk/>
            <pc:sldMk cId="1859123429" sldId="307"/>
            <ac:grpSpMk id="56" creationId="{B660D30D-288F-FA57-75AD-2C5FC99BA22A}"/>
          </ac:grpSpMkLst>
        </pc:grpChg>
        <pc:grpChg chg="add del mod">
          <ac:chgData name="Raphael Freitas" userId="a487a61babc2bbfd" providerId="LiveId" clId="{A549BABB-4D7A-491C-B4F1-898D4446DFD4}" dt="2022-11-09T18:45:33.259" v="304"/>
          <ac:grpSpMkLst>
            <pc:docMk/>
            <pc:sldMk cId="1859123429" sldId="307"/>
            <ac:grpSpMk id="62" creationId="{CB20551D-94F4-BF7D-91B5-FD836EDA2443}"/>
          </ac:grpSpMkLst>
        </pc:grpChg>
        <pc:grpChg chg="add del mod">
          <ac:chgData name="Raphael Freitas" userId="a487a61babc2bbfd" providerId="LiveId" clId="{A549BABB-4D7A-491C-B4F1-898D4446DFD4}" dt="2022-11-09T18:45:33.259" v="304"/>
          <ac:grpSpMkLst>
            <pc:docMk/>
            <pc:sldMk cId="1859123429" sldId="307"/>
            <ac:grpSpMk id="260" creationId="{44E546B5-BBD9-CD99-6987-1906E9734BCC}"/>
          </ac:grpSpMkLst>
        </pc:grpChg>
        <pc:grpChg chg="add del mod">
          <ac:chgData name="Raphael Freitas" userId="a487a61babc2bbfd" providerId="LiveId" clId="{A549BABB-4D7A-491C-B4F1-898D4446DFD4}" dt="2022-11-09T18:47:16.842" v="315"/>
          <ac:grpSpMkLst>
            <pc:docMk/>
            <pc:sldMk cId="1859123429" sldId="307"/>
            <ac:grpSpMk id="266" creationId="{ED8A981D-C3FD-452F-030E-5282C00E4BCE}"/>
          </ac:grpSpMkLst>
        </pc:grpChg>
        <pc:grpChg chg="add del mod">
          <ac:chgData name="Raphael Freitas" userId="a487a61babc2bbfd" providerId="LiveId" clId="{A549BABB-4D7A-491C-B4F1-898D4446DFD4}" dt="2022-11-09T18:47:16.842" v="315"/>
          <ac:grpSpMkLst>
            <pc:docMk/>
            <pc:sldMk cId="1859123429" sldId="307"/>
            <ac:grpSpMk id="284" creationId="{7411ECB3-3525-186E-4E70-1CC18110E091}"/>
          </ac:grpSpMkLst>
        </pc:grpChg>
        <pc:grpChg chg="add del mod">
          <ac:chgData name="Raphael Freitas" userId="a487a61babc2bbfd" providerId="LiveId" clId="{A549BABB-4D7A-491C-B4F1-898D4446DFD4}" dt="2022-11-09T18:47:16.842" v="315"/>
          <ac:grpSpMkLst>
            <pc:docMk/>
            <pc:sldMk cId="1859123429" sldId="307"/>
            <ac:grpSpMk id="290" creationId="{DDD34B24-8ECC-19DA-CC21-3A3D1842E24E}"/>
          </ac:grpSpMkLst>
        </pc:grpChg>
        <pc:grpChg chg="add del mod">
          <ac:chgData name="Raphael Freitas" userId="a487a61babc2bbfd" providerId="LiveId" clId="{A549BABB-4D7A-491C-B4F1-898D4446DFD4}" dt="2022-11-09T18:47:16.842" v="315"/>
          <ac:grpSpMkLst>
            <pc:docMk/>
            <pc:sldMk cId="1859123429" sldId="307"/>
            <ac:grpSpMk id="296" creationId="{AB6E42A0-483E-74D3-4C45-E30FA94B8205}"/>
          </ac:grpSpMkLst>
        </pc:grpChg>
        <pc:grpChg chg="add del mod">
          <ac:chgData name="Raphael Freitas" userId="a487a61babc2bbfd" providerId="LiveId" clId="{A549BABB-4D7A-491C-B4F1-898D4446DFD4}" dt="2022-11-09T18:47:11.535" v="314"/>
          <ac:grpSpMkLst>
            <pc:docMk/>
            <pc:sldMk cId="1859123429" sldId="307"/>
            <ac:grpSpMk id="302" creationId="{AD1FC657-63CC-D1BC-8B16-E016144DABD6}"/>
          </ac:grpSpMkLst>
        </pc:grpChg>
        <pc:grpChg chg="add del mod">
          <ac:chgData name="Raphael Freitas" userId="a487a61babc2bbfd" providerId="LiveId" clId="{A549BABB-4D7A-491C-B4F1-898D4446DFD4}" dt="2022-11-09T18:47:11.535" v="314"/>
          <ac:grpSpMkLst>
            <pc:docMk/>
            <pc:sldMk cId="1859123429" sldId="307"/>
            <ac:grpSpMk id="322" creationId="{2782995C-D5AF-33E0-BECF-58D055AA13D8}"/>
          </ac:grpSpMkLst>
        </pc:grpChg>
        <pc:grpChg chg="add del mod">
          <ac:chgData name="Raphael Freitas" userId="a487a61babc2bbfd" providerId="LiveId" clId="{A549BABB-4D7A-491C-B4F1-898D4446DFD4}" dt="2022-11-09T18:47:11.535" v="314"/>
          <ac:grpSpMkLst>
            <pc:docMk/>
            <pc:sldMk cId="1859123429" sldId="307"/>
            <ac:grpSpMk id="328" creationId="{9A25BA64-A9F4-EA4F-484B-D121289EB4E7}"/>
          </ac:grpSpMkLst>
        </pc:grpChg>
        <pc:grpChg chg="add del mod">
          <ac:chgData name="Raphael Freitas" userId="a487a61babc2bbfd" providerId="LiveId" clId="{A549BABB-4D7A-491C-B4F1-898D4446DFD4}" dt="2022-11-09T18:47:11.535" v="314"/>
          <ac:grpSpMkLst>
            <pc:docMk/>
            <pc:sldMk cId="1859123429" sldId="307"/>
            <ac:grpSpMk id="334" creationId="{319327D2-2866-D8BB-1B57-3F3D3A6F3C81}"/>
          </ac:grpSpMkLst>
        </pc:grpChg>
        <pc:grpChg chg="add del mod">
          <ac:chgData name="Raphael Freitas" userId="a487a61babc2bbfd" providerId="LiveId" clId="{A549BABB-4D7A-491C-B4F1-898D4446DFD4}" dt="2022-11-09T18:47:10.973" v="313"/>
          <ac:grpSpMkLst>
            <pc:docMk/>
            <pc:sldMk cId="1859123429" sldId="307"/>
            <ac:grpSpMk id="340" creationId="{B878234F-4E29-DB14-7663-5D92CC219AB9}"/>
          </ac:grpSpMkLst>
        </pc:grpChg>
        <pc:grpChg chg="add del mod">
          <ac:chgData name="Raphael Freitas" userId="a487a61babc2bbfd" providerId="LiveId" clId="{A549BABB-4D7A-491C-B4F1-898D4446DFD4}" dt="2022-11-09T18:47:10.973" v="313"/>
          <ac:grpSpMkLst>
            <pc:docMk/>
            <pc:sldMk cId="1859123429" sldId="307"/>
            <ac:grpSpMk id="358" creationId="{593EAF05-BEFE-0853-FADC-D6770D5F99A9}"/>
          </ac:grpSpMkLst>
        </pc:grpChg>
        <pc:grpChg chg="add del mod">
          <ac:chgData name="Raphael Freitas" userId="a487a61babc2bbfd" providerId="LiveId" clId="{A549BABB-4D7A-491C-B4F1-898D4446DFD4}" dt="2022-11-09T18:47:10.973" v="313"/>
          <ac:grpSpMkLst>
            <pc:docMk/>
            <pc:sldMk cId="1859123429" sldId="307"/>
            <ac:grpSpMk id="364" creationId="{1DD8CC07-F747-8A07-CC53-55222D33AB63}"/>
          </ac:grpSpMkLst>
        </pc:grpChg>
        <pc:grpChg chg="add del mod">
          <ac:chgData name="Raphael Freitas" userId="a487a61babc2bbfd" providerId="LiveId" clId="{A549BABB-4D7A-491C-B4F1-898D4446DFD4}" dt="2022-11-09T18:47:10.973" v="313"/>
          <ac:grpSpMkLst>
            <pc:docMk/>
            <pc:sldMk cId="1859123429" sldId="307"/>
            <ac:grpSpMk id="370" creationId="{5C10318C-0478-678F-3B93-2A2557DD09DF}"/>
          </ac:grpSpMkLst>
        </pc:grpChg>
        <pc:grpChg chg="add del mod">
          <ac:chgData name="Raphael Freitas" userId="a487a61babc2bbfd" providerId="LiveId" clId="{A549BABB-4D7A-491C-B4F1-898D4446DFD4}" dt="2022-11-09T18:49:27.360" v="343" actId="478"/>
          <ac:grpSpMkLst>
            <pc:docMk/>
            <pc:sldMk cId="1859123429" sldId="307"/>
            <ac:grpSpMk id="376" creationId="{66A05397-9621-7BEA-B4CE-26B48A8AAE1E}"/>
          </ac:grpSpMkLst>
        </pc:grpChg>
        <pc:grpChg chg="add del mod">
          <ac:chgData name="Raphael Freitas" userId="a487a61babc2bbfd" providerId="LiveId" clId="{A549BABB-4D7A-491C-B4F1-898D4446DFD4}" dt="2022-11-09T18:49:27.360" v="343" actId="478"/>
          <ac:grpSpMkLst>
            <pc:docMk/>
            <pc:sldMk cId="1859123429" sldId="307"/>
            <ac:grpSpMk id="394" creationId="{B8948C2E-A933-6F56-8CC0-E838233A4B20}"/>
          </ac:grpSpMkLst>
        </pc:grpChg>
        <pc:grpChg chg="add del mod">
          <ac:chgData name="Raphael Freitas" userId="a487a61babc2bbfd" providerId="LiveId" clId="{A549BABB-4D7A-491C-B4F1-898D4446DFD4}" dt="2022-11-09T18:49:27.360" v="343" actId="478"/>
          <ac:grpSpMkLst>
            <pc:docMk/>
            <pc:sldMk cId="1859123429" sldId="307"/>
            <ac:grpSpMk id="400" creationId="{1F3E2AFB-B5C1-7B8E-CA22-A8999A868374}"/>
          </ac:grpSpMkLst>
        </pc:grpChg>
        <pc:grpChg chg="add del mod">
          <ac:chgData name="Raphael Freitas" userId="a487a61babc2bbfd" providerId="LiveId" clId="{A549BABB-4D7A-491C-B4F1-898D4446DFD4}" dt="2022-11-09T18:49:27.360" v="343" actId="478"/>
          <ac:grpSpMkLst>
            <pc:docMk/>
            <pc:sldMk cId="1859123429" sldId="307"/>
            <ac:grpSpMk id="406" creationId="{BB8F016D-DA31-FA25-6C92-ED333D99CD28}"/>
          </ac:grpSpMkLst>
        </pc:grpChg>
        <pc:grpChg chg="add del mod">
          <ac:chgData name="Raphael Freitas" userId="a487a61babc2bbfd" providerId="LiveId" clId="{A549BABB-4D7A-491C-B4F1-898D4446DFD4}" dt="2022-11-09T18:49:27.360" v="343" actId="478"/>
          <ac:grpSpMkLst>
            <pc:docMk/>
            <pc:sldMk cId="1859123429" sldId="307"/>
            <ac:grpSpMk id="416" creationId="{4D632C50-2C37-C27A-388F-EB4706662FF6}"/>
          </ac:grpSpMkLst>
        </pc:grpChg>
        <pc:grpChg chg="add del mod">
          <ac:chgData name="Raphael Freitas" userId="a487a61babc2bbfd" providerId="LiveId" clId="{A549BABB-4D7A-491C-B4F1-898D4446DFD4}" dt="2022-11-09T18:49:06.549" v="340"/>
          <ac:grpSpMkLst>
            <pc:docMk/>
            <pc:sldMk cId="1859123429" sldId="307"/>
            <ac:grpSpMk id="425" creationId="{B444B1DC-D622-DF9E-5002-6B441D4E049C}"/>
          </ac:grpSpMkLst>
        </pc:grpChg>
        <pc:grpChg chg="add del mod">
          <ac:chgData name="Raphael Freitas" userId="a487a61babc2bbfd" providerId="LiveId" clId="{A549BABB-4D7A-491C-B4F1-898D4446DFD4}" dt="2022-11-09T18:49:06.549" v="340"/>
          <ac:grpSpMkLst>
            <pc:docMk/>
            <pc:sldMk cId="1859123429" sldId="307"/>
            <ac:grpSpMk id="442" creationId="{D5256302-F59B-6631-CC23-7DF4618E562E}"/>
          </ac:grpSpMkLst>
        </pc:grpChg>
        <pc:grpChg chg="add del mod">
          <ac:chgData name="Raphael Freitas" userId="a487a61babc2bbfd" providerId="LiveId" clId="{A549BABB-4D7A-491C-B4F1-898D4446DFD4}" dt="2022-11-09T18:49:06.549" v="340"/>
          <ac:grpSpMkLst>
            <pc:docMk/>
            <pc:sldMk cId="1859123429" sldId="307"/>
            <ac:grpSpMk id="448" creationId="{8B2936B9-3D70-5CC7-1108-67770199C77D}"/>
          </ac:grpSpMkLst>
        </pc:grpChg>
        <pc:grpChg chg="add del mod">
          <ac:chgData name="Raphael Freitas" userId="a487a61babc2bbfd" providerId="LiveId" clId="{A549BABB-4D7A-491C-B4F1-898D4446DFD4}" dt="2022-11-09T18:49:06.549" v="340"/>
          <ac:grpSpMkLst>
            <pc:docMk/>
            <pc:sldMk cId="1859123429" sldId="307"/>
            <ac:grpSpMk id="454" creationId="{EE446DB7-D3E3-9FBC-260B-10603B2030C8}"/>
          </ac:grpSpMkLst>
        </pc:grpChg>
        <pc:grpChg chg="add del mod">
          <ac:chgData name="Raphael Freitas" userId="a487a61babc2bbfd" providerId="LiveId" clId="{A549BABB-4D7A-491C-B4F1-898D4446DFD4}" dt="2022-11-09T18:49:06.549" v="340"/>
          <ac:grpSpMkLst>
            <pc:docMk/>
            <pc:sldMk cId="1859123429" sldId="307"/>
            <ac:grpSpMk id="462" creationId="{7F434664-9222-D516-9A88-68B91B169C27}"/>
          </ac:grpSpMkLst>
        </pc:grpChg>
        <pc:cxnChg chg="mod">
          <ac:chgData name="Raphael Freitas" userId="a487a61babc2bbfd" providerId="LiveId" clId="{A549BABB-4D7A-491C-B4F1-898D4446DFD4}" dt="2022-11-09T18:45:28.140" v="300"/>
          <ac:cxnSpMkLst>
            <pc:docMk/>
            <pc:sldMk cId="1859123429" sldId="307"/>
            <ac:cxnSpMk id="3" creationId="{EB55B38C-4374-D663-00D5-7AB21D00BA59}"/>
          </ac:cxnSpMkLst>
        </pc:cxnChg>
        <pc:cxnChg chg="mod">
          <ac:chgData name="Raphael Freitas" userId="a487a61babc2bbfd" providerId="LiveId" clId="{A549BABB-4D7A-491C-B4F1-898D4446DFD4}" dt="2022-11-09T18:45:28.140" v="300"/>
          <ac:cxnSpMkLst>
            <pc:docMk/>
            <pc:sldMk cId="1859123429" sldId="307"/>
            <ac:cxnSpMk id="25" creationId="{424ECBCF-4D83-CFBC-A1D4-52BCA0F745F3}"/>
          </ac:cxnSpMkLst>
        </pc:cxnChg>
        <pc:cxnChg chg="mod">
          <ac:chgData name="Raphael Freitas" userId="a487a61babc2bbfd" providerId="LiveId" clId="{A549BABB-4D7A-491C-B4F1-898D4446DFD4}" dt="2022-11-09T18:45:28.140" v="300"/>
          <ac:cxnSpMkLst>
            <pc:docMk/>
            <pc:sldMk cId="1859123429" sldId="307"/>
            <ac:cxnSpMk id="31" creationId="{3BA329D1-AD16-1EFD-C2CD-2CDF2AB26C8B}"/>
          </ac:cxnSpMkLst>
        </pc:cxnChg>
        <pc:cxnChg chg="mod">
          <ac:chgData name="Raphael Freitas" userId="a487a61babc2bbfd" providerId="LiveId" clId="{A549BABB-4D7A-491C-B4F1-898D4446DFD4}" dt="2022-11-09T18:45:28.140" v="300"/>
          <ac:cxnSpMkLst>
            <pc:docMk/>
            <pc:sldMk cId="1859123429" sldId="307"/>
            <ac:cxnSpMk id="37" creationId="{9F6DB6C4-7C8E-F0FA-22B3-743EF55CC68A}"/>
          </ac:cxnSpMkLst>
        </pc:cxnChg>
        <pc:cxnChg chg="mod">
          <ac:chgData name="Raphael Freitas" userId="a487a61babc2bbfd" providerId="LiveId" clId="{A549BABB-4D7A-491C-B4F1-898D4446DFD4}" dt="2022-11-09T18:45:32.066" v="303"/>
          <ac:cxnSpMkLst>
            <pc:docMk/>
            <pc:sldMk cId="1859123429" sldId="307"/>
            <ac:cxnSpMk id="39" creationId="{A772AE3B-B6D2-57BF-53F8-A0E8A8F13787}"/>
          </ac:cxnSpMkLst>
        </pc:cxnChg>
        <pc:cxnChg chg="mod">
          <ac:chgData name="Raphael Freitas" userId="a487a61babc2bbfd" providerId="LiveId" clId="{A549BABB-4D7A-491C-B4F1-898D4446DFD4}" dt="2022-11-09T18:45:32.066" v="303"/>
          <ac:cxnSpMkLst>
            <pc:docMk/>
            <pc:sldMk cId="1859123429" sldId="307"/>
            <ac:cxnSpMk id="61" creationId="{8C208F9B-2EC7-41A3-C0EF-C9AA29794CCF}"/>
          </ac:cxnSpMkLst>
        </pc:cxnChg>
        <pc:cxnChg chg="mod">
          <ac:chgData name="Raphael Freitas" userId="a487a61babc2bbfd" providerId="LiveId" clId="{A549BABB-4D7A-491C-B4F1-898D4446DFD4}" dt="2022-11-09T18:45:32.066" v="303"/>
          <ac:cxnSpMkLst>
            <pc:docMk/>
            <pc:sldMk cId="1859123429" sldId="307"/>
            <ac:cxnSpMk id="259" creationId="{DA7DB2CE-0327-B298-38ED-B775FAB77B9A}"/>
          </ac:cxnSpMkLst>
        </pc:cxnChg>
        <pc:cxnChg chg="mod">
          <ac:chgData name="Raphael Freitas" userId="a487a61babc2bbfd" providerId="LiveId" clId="{A549BABB-4D7A-491C-B4F1-898D4446DFD4}" dt="2022-11-09T18:45:32.066" v="303"/>
          <ac:cxnSpMkLst>
            <pc:docMk/>
            <pc:sldMk cId="1859123429" sldId="307"/>
            <ac:cxnSpMk id="265" creationId="{B7DD9DBD-DF20-6C8A-3036-3D7B7C7E7FDB}"/>
          </ac:cxnSpMkLst>
        </pc:cxnChg>
        <pc:cxnChg chg="mod">
          <ac:chgData name="Raphael Freitas" userId="a487a61babc2bbfd" providerId="LiveId" clId="{A549BABB-4D7A-491C-B4F1-898D4446DFD4}" dt="2022-11-09T18:47:08.242" v="310"/>
          <ac:cxnSpMkLst>
            <pc:docMk/>
            <pc:sldMk cId="1859123429" sldId="307"/>
            <ac:cxnSpMk id="267" creationId="{C57A4B84-9E94-077E-30C0-9B961754A898}"/>
          </ac:cxnSpMkLst>
        </pc:cxnChg>
        <pc:cxnChg chg="mod">
          <ac:chgData name="Raphael Freitas" userId="a487a61babc2bbfd" providerId="LiveId" clId="{A549BABB-4D7A-491C-B4F1-898D4446DFD4}" dt="2022-11-09T18:47:08.242" v="310"/>
          <ac:cxnSpMkLst>
            <pc:docMk/>
            <pc:sldMk cId="1859123429" sldId="307"/>
            <ac:cxnSpMk id="289" creationId="{C40B9AC9-FCBE-D02B-2B34-72DF782D5D68}"/>
          </ac:cxnSpMkLst>
        </pc:cxnChg>
        <pc:cxnChg chg="mod">
          <ac:chgData name="Raphael Freitas" userId="a487a61babc2bbfd" providerId="LiveId" clId="{A549BABB-4D7A-491C-B4F1-898D4446DFD4}" dt="2022-11-09T18:47:08.242" v="310"/>
          <ac:cxnSpMkLst>
            <pc:docMk/>
            <pc:sldMk cId="1859123429" sldId="307"/>
            <ac:cxnSpMk id="295" creationId="{B03181F8-7C54-C68A-7D20-45AD88729AAF}"/>
          </ac:cxnSpMkLst>
        </pc:cxnChg>
        <pc:cxnChg chg="mod">
          <ac:chgData name="Raphael Freitas" userId="a487a61babc2bbfd" providerId="LiveId" clId="{A549BABB-4D7A-491C-B4F1-898D4446DFD4}" dt="2022-11-09T18:47:08.242" v="310"/>
          <ac:cxnSpMkLst>
            <pc:docMk/>
            <pc:sldMk cId="1859123429" sldId="307"/>
            <ac:cxnSpMk id="301" creationId="{C530F839-FA83-AC29-5D2F-49988B3823B1}"/>
          </ac:cxnSpMkLst>
        </pc:cxnChg>
        <pc:cxnChg chg="mod">
          <ac:chgData name="Raphael Freitas" userId="a487a61babc2bbfd" providerId="LiveId" clId="{A549BABB-4D7A-491C-B4F1-898D4446DFD4}" dt="2022-11-09T18:47:08.272" v="311"/>
          <ac:cxnSpMkLst>
            <pc:docMk/>
            <pc:sldMk cId="1859123429" sldId="307"/>
            <ac:cxnSpMk id="303" creationId="{FC3062F1-6F2F-06D7-B5D5-C103DE50A1E9}"/>
          </ac:cxnSpMkLst>
        </pc:cxnChg>
        <pc:cxnChg chg="mod">
          <ac:chgData name="Raphael Freitas" userId="a487a61babc2bbfd" providerId="LiveId" clId="{A549BABB-4D7A-491C-B4F1-898D4446DFD4}" dt="2022-11-09T18:47:08.272" v="311"/>
          <ac:cxnSpMkLst>
            <pc:docMk/>
            <pc:sldMk cId="1859123429" sldId="307"/>
            <ac:cxnSpMk id="327" creationId="{23A988CC-F268-711D-6E83-BA27FC2C553F}"/>
          </ac:cxnSpMkLst>
        </pc:cxnChg>
        <pc:cxnChg chg="mod">
          <ac:chgData name="Raphael Freitas" userId="a487a61babc2bbfd" providerId="LiveId" clId="{A549BABB-4D7A-491C-B4F1-898D4446DFD4}" dt="2022-11-09T18:47:08.272" v="311"/>
          <ac:cxnSpMkLst>
            <pc:docMk/>
            <pc:sldMk cId="1859123429" sldId="307"/>
            <ac:cxnSpMk id="333" creationId="{A29EC47A-F652-A481-A9B7-5DF68BD8868A}"/>
          </ac:cxnSpMkLst>
        </pc:cxnChg>
        <pc:cxnChg chg="mod">
          <ac:chgData name="Raphael Freitas" userId="a487a61babc2bbfd" providerId="LiveId" clId="{A549BABB-4D7A-491C-B4F1-898D4446DFD4}" dt="2022-11-09T18:47:08.272" v="311"/>
          <ac:cxnSpMkLst>
            <pc:docMk/>
            <pc:sldMk cId="1859123429" sldId="307"/>
            <ac:cxnSpMk id="339" creationId="{377C001D-DD6F-4EB9-D133-E23E6811C7FE}"/>
          </ac:cxnSpMkLst>
        </pc:cxnChg>
        <pc:cxnChg chg="mod">
          <ac:chgData name="Raphael Freitas" userId="a487a61babc2bbfd" providerId="LiveId" clId="{A549BABB-4D7A-491C-B4F1-898D4446DFD4}" dt="2022-11-09T18:47:08.373" v="312"/>
          <ac:cxnSpMkLst>
            <pc:docMk/>
            <pc:sldMk cId="1859123429" sldId="307"/>
            <ac:cxnSpMk id="341" creationId="{BA863F5E-81D2-BDCD-F39F-0722389B0AC2}"/>
          </ac:cxnSpMkLst>
        </pc:cxnChg>
        <pc:cxnChg chg="mod">
          <ac:chgData name="Raphael Freitas" userId="a487a61babc2bbfd" providerId="LiveId" clId="{A549BABB-4D7A-491C-B4F1-898D4446DFD4}" dt="2022-11-09T18:47:08.373" v="312"/>
          <ac:cxnSpMkLst>
            <pc:docMk/>
            <pc:sldMk cId="1859123429" sldId="307"/>
            <ac:cxnSpMk id="363" creationId="{BB659EAC-73C7-58AF-4B63-0EA143948B06}"/>
          </ac:cxnSpMkLst>
        </pc:cxnChg>
        <pc:cxnChg chg="mod">
          <ac:chgData name="Raphael Freitas" userId="a487a61babc2bbfd" providerId="LiveId" clId="{A549BABB-4D7A-491C-B4F1-898D4446DFD4}" dt="2022-11-09T18:47:08.373" v="312"/>
          <ac:cxnSpMkLst>
            <pc:docMk/>
            <pc:sldMk cId="1859123429" sldId="307"/>
            <ac:cxnSpMk id="369" creationId="{1FF627F9-0607-11AB-584D-1EDC3EFBE5C3}"/>
          </ac:cxnSpMkLst>
        </pc:cxnChg>
        <pc:cxnChg chg="mod">
          <ac:chgData name="Raphael Freitas" userId="a487a61babc2bbfd" providerId="LiveId" clId="{A549BABB-4D7A-491C-B4F1-898D4446DFD4}" dt="2022-11-09T18:47:08.373" v="312"/>
          <ac:cxnSpMkLst>
            <pc:docMk/>
            <pc:sldMk cId="1859123429" sldId="307"/>
            <ac:cxnSpMk id="375" creationId="{DF0138D0-259D-2D42-6462-E3DA30336600}"/>
          </ac:cxnSpMkLst>
        </pc:cxnChg>
        <pc:cxnChg chg="mod">
          <ac:chgData name="Raphael Freitas" userId="a487a61babc2bbfd" providerId="LiveId" clId="{A549BABB-4D7A-491C-B4F1-898D4446DFD4}" dt="2022-11-09T18:49:27.360" v="343" actId="478"/>
          <ac:cxnSpMkLst>
            <pc:docMk/>
            <pc:sldMk cId="1859123429" sldId="307"/>
            <ac:cxnSpMk id="377" creationId="{D8A07074-69BA-2735-AC75-3D1E4027FE2F}"/>
          </ac:cxnSpMkLst>
        </pc:cxnChg>
        <pc:cxnChg chg="mod">
          <ac:chgData name="Raphael Freitas" userId="a487a61babc2bbfd" providerId="LiveId" clId="{A549BABB-4D7A-491C-B4F1-898D4446DFD4}" dt="2022-11-09T18:47:21.305" v="316"/>
          <ac:cxnSpMkLst>
            <pc:docMk/>
            <pc:sldMk cId="1859123429" sldId="307"/>
            <ac:cxnSpMk id="399" creationId="{D25524A9-201B-D70F-4254-CEF68CC16000}"/>
          </ac:cxnSpMkLst>
        </pc:cxnChg>
        <pc:cxnChg chg="mod">
          <ac:chgData name="Raphael Freitas" userId="a487a61babc2bbfd" providerId="LiveId" clId="{A549BABB-4D7A-491C-B4F1-898D4446DFD4}" dt="2022-11-09T18:47:21.305" v="316"/>
          <ac:cxnSpMkLst>
            <pc:docMk/>
            <pc:sldMk cId="1859123429" sldId="307"/>
            <ac:cxnSpMk id="405" creationId="{6E9ACD20-CADF-F5E2-AAB6-A336E84D6A10}"/>
          </ac:cxnSpMkLst>
        </pc:cxnChg>
        <pc:cxnChg chg="mod">
          <ac:chgData name="Raphael Freitas" userId="a487a61babc2bbfd" providerId="LiveId" clId="{A549BABB-4D7A-491C-B4F1-898D4446DFD4}" dt="2022-11-09T18:47:21.305" v="316"/>
          <ac:cxnSpMkLst>
            <pc:docMk/>
            <pc:sldMk cId="1859123429" sldId="307"/>
            <ac:cxnSpMk id="411" creationId="{B3560C1C-AD92-6E46-3845-5DE58584E0DD}"/>
          </ac:cxnSpMkLst>
        </pc:cxnChg>
        <pc:cxnChg chg="mod">
          <ac:chgData name="Raphael Freitas" userId="a487a61babc2bbfd" providerId="LiveId" clId="{A549BABB-4D7A-491C-B4F1-898D4446DFD4}" dt="2022-11-09T18:47:53.907" v="320"/>
          <ac:cxnSpMkLst>
            <pc:docMk/>
            <pc:sldMk cId="1859123429" sldId="307"/>
            <ac:cxnSpMk id="421" creationId="{FBA1C82A-19A2-2AE1-0F72-F5A242DF03F8}"/>
          </ac:cxnSpMkLst>
        </pc:cxnChg>
        <pc:cxnChg chg="mod">
          <ac:chgData name="Raphael Freitas" userId="a487a61babc2bbfd" providerId="LiveId" clId="{A549BABB-4D7A-491C-B4F1-898D4446DFD4}" dt="2022-11-09T18:49:05.690" v="339" actId="1076"/>
          <ac:cxnSpMkLst>
            <pc:docMk/>
            <pc:sldMk cId="1859123429" sldId="307"/>
            <ac:cxnSpMk id="426" creationId="{6475054F-3D30-0BA5-BB52-FF1FA049D827}"/>
          </ac:cxnSpMkLst>
        </pc:cxnChg>
        <pc:cxnChg chg="mod">
          <ac:chgData name="Raphael Freitas" userId="a487a61babc2bbfd" providerId="LiveId" clId="{A549BABB-4D7A-491C-B4F1-898D4446DFD4}" dt="2022-11-09T18:48:26.987" v="330"/>
          <ac:cxnSpMkLst>
            <pc:docMk/>
            <pc:sldMk cId="1859123429" sldId="307"/>
            <ac:cxnSpMk id="447" creationId="{773C17E8-97A9-9C62-EDAB-D248D19FBD5F}"/>
          </ac:cxnSpMkLst>
        </pc:cxnChg>
        <pc:cxnChg chg="mod">
          <ac:chgData name="Raphael Freitas" userId="a487a61babc2bbfd" providerId="LiveId" clId="{A549BABB-4D7A-491C-B4F1-898D4446DFD4}" dt="2022-11-09T18:48:26.987" v="330"/>
          <ac:cxnSpMkLst>
            <pc:docMk/>
            <pc:sldMk cId="1859123429" sldId="307"/>
            <ac:cxnSpMk id="453" creationId="{31A21062-69D3-2354-D3B7-302B08BC3518}"/>
          </ac:cxnSpMkLst>
        </pc:cxnChg>
        <pc:cxnChg chg="mod">
          <ac:chgData name="Raphael Freitas" userId="a487a61babc2bbfd" providerId="LiveId" clId="{A549BABB-4D7A-491C-B4F1-898D4446DFD4}" dt="2022-11-09T18:48:26.987" v="330"/>
          <ac:cxnSpMkLst>
            <pc:docMk/>
            <pc:sldMk cId="1859123429" sldId="307"/>
            <ac:cxnSpMk id="459" creationId="{E6E1010B-E23F-1AF7-9A00-8E9972734B96}"/>
          </ac:cxnSpMkLst>
        </pc:cxnChg>
        <pc:cxnChg chg="mod">
          <ac:chgData name="Raphael Freitas" userId="a487a61babc2bbfd" providerId="LiveId" clId="{A549BABB-4D7A-491C-B4F1-898D4446DFD4}" dt="2022-11-09T18:48:26.987" v="330"/>
          <ac:cxnSpMkLst>
            <pc:docMk/>
            <pc:sldMk cId="1859123429" sldId="307"/>
            <ac:cxnSpMk id="467" creationId="{07445351-9722-1C2A-93A6-0853CD73807F}"/>
          </ac:cxnSpMkLst>
        </pc:cxnChg>
      </pc:sldChg>
      <pc:sldChg chg="add del setBg modNotes">
        <pc:chgData name="Raphael Freitas" userId="a487a61babc2bbfd" providerId="LiveId" clId="{A549BABB-4D7A-491C-B4F1-898D4446DFD4}" dt="2022-11-09T19:55:57.981" v="815" actId="47"/>
        <pc:sldMkLst>
          <pc:docMk/>
          <pc:sldMk cId="0" sldId="308"/>
        </pc:sldMkLst>
      </pc:sldChg>
      <pc:sldChg chg="addSp delSp modSp del mod">
        <pc:chgData name="Raphael Freitas" userId="a487a61babc2bbfd" providerId="LiveId" clId="{A549BABB-4D7A-491C-B4F1-898D4446DFD4}" dt="2022-11-09T19:18:51.921" v="579" actId="47"/>
        <pc:sldMkLst>
          <pc:docMk/>
          <pc:sldMk cId="748517250" sldId="309"/>
        </pc:sldMkLst>
        <pc:spChg chg="add mod">
          <ac:chgData name="Raphael Freitas" userId="a487a61babc2bbfd" providerId="LiveId" clId="{A549BABB-4D7A-491C-B4F1-898D4446DFD4}" dt="2022-11-09T19:12:01.237" v="494" actId="1076"/>
          <ac:spMkLst>
            <pc:docMk/>
            <pc:sldMk cId="748517250" sldId="309"/>
            <ac:spMk id="2" creationId="{ECF7CA3E-47CB-0E8E-F935-FC414C71B817}"/>
          </ac:spMkLst>
        </pc:spChg>
        <pc:spChg chg="add mod">
          <ac:chgData name="Raphael Freitas" userId="a487a61babc2bbfd" providerId="LiveId" clId="{A549BABB-4D7A-491C-B4F1-898D4446DFD4}" dt="2022-11-09T19:10:15.098" v="481" actId="1076"/>
          <ac:spMkLst>
            <pc:docMk/>
            <pc:sldMk cId="748517250" sldId="309"/>
            <ac:spMk id="3" creationId="{180CAC22-8D72-D76A-DBDD-37F0100A4306}"/>
          </ac:spMkLst>
        </pc:spChg>
        <pc:spChg chg="add mod">
          <ac:chgData name="Raphael Freitas" userId="a487a61babc2bbfd" providerId="LiveId" clId="{A549BABB-4D7A-491C-B4F1-898D4446DFD4}" dt="2022-11-09T19:10:50.461" v="487" actId="207"/>
          <ac:spMkLst>
            <pc:docMk/>
            <pc:sldMk cId="748517250" sldId="309"/>
            <ac:spMk id="5" creationId="{B56EAB47-9F7E-7695-7401-E60E69BAD6AF}"/>
          </ac:spMkLst>
        </pc:spChg>
        <pc:spChg chg="add mod">
          <ac:chgData name="Raphael Freitas" userId="a487a61babc2bbfd" providerId="LiveId" clId="{A549BABB-4D7A-491C-B4F1-898D4446DFD4}" dt="2022-11-09T19:12:18.167" v="503" actId="1076"/>
          <ac:spMkLst>
            <pc:docMk/>
            <pc:sldMk cId="748517250" sldId="309"/>
            <ac:spMk id="6" creationId="{8C5B5543-F2FE-A329-5741-91AA81235935}"/>
          </ac:spMkLst>
        </pc:spChg>
        <pc:spChg chg="add mod">
          <ac:chgData name="Raphael Freitas" userId="a487a61babc2bbfd" providerId="LiveId" clId="{A549BABB-4D7A-491C-B4F1-898D4446DFD4}" dt="2022-11-09T19:12:18.167" v="503" actId="1076"/>
          <ac:spMkLst>
            <pc:docMk/>
            <pc:sldMk cId="748517250" sldId="309"/>
            <ac:spMk id="8" creationId="{38118409-C9F1-8028-BAAF-29EF3B5103EC}"/>
          </ac:spMkLst>
        </pc:spChg>
        <pc:spChg chg="del">
          <ac:chgData name="Raphael Freitas" userId="a487a61babc2bbfd" providerId="LiveId" clId="{A549BABB-4D7A-491C-B4F1-898D4446DFD4}" dt="2022-11-09T19:09:09.413" v="443" actId="478"/>
          <ac:spMkLst>
            <pc:docMk/>
            <pc:sldMk cId="748517250" sldId="309"/>
            <ac:spMk id="38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8.013" v="500" actId="478"/>
          <ac:spMkLst>
            <pc:docMk/>
            <pc:sldMk cId="748517250" sldId="309"/>
            <ac:spMk id="39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7.317" v="499" actId="478"/>
          <ac:spMkLst>
            <pc:docMk/>
            <pc:sldMk cId="748517250" sldId="309"/>
            <ac:spMk id="40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4.805" v="497" actId="478"/>
          <ac:spMkLst>
            <pc:docMk/>
            <pc:sldMk cId="748517250" sldId="309"/>
            <ac:spMk id="41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9:11:48.751" v="492" actId="14861"/>
          <ac:spMkLst>
            <pc:docMk/>
            <pc:sldMk cId="748517250" sldId="309"/>
            <ac:spMk id="42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9:12:01.237" v="494" actId="1076"/>
          <ac:spMkLst>
            <pc:docMk/>
            <pc:sldMk cId="748517250" sldId="309"/>
            <ac:spMk id="43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3.039" v="495" actId="478"/>
          <ac:spMkLst>
            <pc:docMk/>
            <pc:sldMk cId="748517250" sldId="309"/>
            <ac:spMk id="44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07:48.831" v="429" actId="478"/>
          <ac:spMkLst>
            <pc:docMk/>
            <pc:sldMk cId="748517250" sldId="309"/>
            <ac:spMk id="45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07:05.599" v="421" actId="478"/>
          <ac:spMkLst>
            <pc:docMk/>
            <pc:sldMk cId="748517250" sldId="309"/>
            <ac:spMk id="48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6.766" v="498" actId="478"/>
          <ac:spMkLst>
            <pc:docMk/>
            <pc:sldMk cId="748517250" sldId="309"/>
            <ac:spMk id="49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07:38.589" v="428" actId="478"/>
          <ac:spMkLst>
            <pc:docMk/>
            <pc:sldMk cId="748517250" sldId="309"/>
            <ac:spMk id="50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4.054" v="496" actId="478"/>
          <ac:spMkLst>
            <pc:docMk/>
            <pc:sldMk cId="748517250" sldId="309"/>
            <ac:spMk id="51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12:09.061" v="501" actId="478"/>
          <ac:spMkLst>
            <pc:docMk/>
            <pc:sldMk cId="748517250" sldId="309"/>
            <ac:spMk id="53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9:12:25.879" v="506" actId="6549"/>
          <ac:spMkLst>
            <pc:docMk/>
            <pc:sldMk cId="748517250" sldId="309"/>
            <ac:spMk id="62" creationId="{00000000-0000-0000-0000-000000000000}"/>
          </ac:spMkLst>
        </pc:spChg>
        <pc:spChg chg="mod">
          <ac:chgData name="Raphael Freitas" userId="a487a61babc2bbfd" providerId="LiveId" clId="{A549BABB-4D7A-491C-B4F1-898D4446DFD4}" dt="2022-11-09T19:12:28.238" v="509" actId="6549"/>
          <ac:spMkLst>
            <pc:docMk/>
            <pc:sldMk cId="748517250" sldId="309"/>
            <ac:spMk id="68" creationId="{00000000-0000-0000-0000-000000000000}"/>
          </ac:spMkLst>
        </pc:spChg>
        <pc:grpChg chg="mod">
          <ac:chgData name="Raphael Freitas" userId="a487a61babc2bbfd" providerId="LiveId" clId="{A549BABB-4D7A-491C-B4F1-898D4446DFD4}" dt="2022-11-09T19:12:23.979" v="504" actId="1076"/>
          <ac:grpSpMkLst>
            <pc:docMk/>
            <pc:sldMk cId="748517250" sldId="309"/>
            <ac:grpSpMk id="54" creationId="{00000000-0000-0000-0000-000000000000}"/>
          </ac:grpSpMkLst>
        </pc:grpChg>
        <pc:grpChg chg="del">
          <ac:chgData name="Raphael Freitas" userId="a487a61babc2bbfd" providerId="LiveId" clId="{A549BABB-4D7A-491C-B4F1-898D4446DFD4}" dt="2022-11-09T19:12:25.245" v="505" actId="478"/>
          <ac:grpSpMkLst>
            <pc:docMk/>
            <pc:sldMk cId="748517250" sldId="309"/>
            <ac:grpSpMk id="57" creationId="{00000000-0000-0000-0000-000000000000}"/>
          </ac:grpSpMkLst>
        </pc:grpChg>
        <pc:grpChg chg="del">
          <ac:chgData name="Raphael Freitas" userId="a487a61babc2bbfd" providerId="LiveId" clId="{A549BABB-4D7A-491C-B4F1-898D4446DFD4}" dt="2022-11-09T19:12:26.636" v="507" actId="478"/>
          <ac:grpSpMkLst>
            <pc:docMk/>
            <pc:sldMk cId="748517250" sldId="309"/>
            <ac:grpSpMk id="60" creationId="{00000000-0000-0000-0000-000000000000}"/>
          </ac:grpSpMkLst>
        </pc:grpChg>
        <pc:grpChg chg="del">
          <ac:chgData name="Raphael Freitas" userId="a487a61babc2bbfd" providerId="LiveId" clId="{A549BABB-4D7A-491C-B4F1-898D4446DFD4}" dt="2022-11-09T19:12:28.901" v="510" actId="478"/>
          <ac:grpSpMkLst>
            <pc:docMk/>
            <pc:sldMk cId="748517250" sldId="309"/>
            <ac:grpSpMk id="63" creationId="{00000000-0000-0000-0000-000000000000}"/>
          </ac:grpSpMkLst>
        </pc:grpChg>
        <pc:grpChg chg="del">
          <ac:chgData name="Raphael Freitas" userId="a487a61babc2bbfd" providerId="LiveId" clId="{A549BABB-4D7A-491C-B4F1-898D4446DFD4}" dt="2022-11-09T19:12:30.925" v="511" actId="478"/>
          <ac:grpSpMkLst>
            <pc:docMk/>
            <pc:sldMk cId="748517250" sldId="309"/>
            <ac:grpSpMk id="66" creationId="{00000000-0000-0000-0000-000000000000}"/>
          </ac:grpSpMkLst>
        </pc:grpChg>
        <pc:grpChg chg="del">
          <ac:chgData name="Raphael Freitas" userId="a487a61babc2bbfd" providerId="LiveId" clId="{A549BABB-4D7A-491C-B4F1-898D4446DFD4}" dt="2022-11-09T19:12:27.517" v="508" actId="478"/>
          <ac:grpSpMkLst>
            <pc:docMk/>
            <pc:sldMk cId="748517250" sldId="309"/>
            <ac:grpSpMk id="69" creationId="{00000000-0000-0000-0000-000000000000}"/>
          </ac:grpSpMkLst>
        </pc:grpChg>
      </pc:sldChg>
      <pc:sldChg chg="addSp delSp modSp new mod ord modNotesTx">
        <pc:chgData name="Raphael Freitas" userId="a487a61babc2bbfd" providerId="LiveId" clId="{A549BABB-4D7A-491C-B4F1-898D4446DFD4}" dt="2022-11-09T23:41:29.551" v="3762" actId="1076"/>
        <pc:sldMkLst>
          <pc:docMk/>
          <pc:sldMk cId="2999988194" sldId="310"/>
        </pc:sldMkLst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2" creationId="{50295871-3171-55EE-6E4D-3EA1F387B117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4" creationId="{B6302107-24F6-D6AF-3EE9-67F92F3F188F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5" creationId="{8E244166-99B3-FD8B-DA08-E7C5C1B428AA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6" creationId="{60A8BB3B-2ABC-6A4C-1A1B-589FE7CF55D0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7" creationId="{B655B913-BC60-2618-125B-AADE4A8D6BE6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8" creationId="{DBDEB392-649C-38D9-1DE2-C4FA6A14EDCC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9" creationId="{332CDB33-D72D-BAF0-7FD8-606D722BA03E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0" creationId="{E3E457F0-5DC6-7A76-23E0-9DD1BFBB831B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1" creationId="{1BC8F6AA-57D7-3C02-CD53-7A15F65F5168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2" creationId="{F5177BC4-740A-C13A-7C31-9E4504C78866}"/>
          </ac:spMkLst>
        </pc:spChg>
        <pc:spChg chg="add del mod">
          <ac:chgData name="Raphael Freitas" userId="a487a61babc2bbfd" providerId="LiveId" clId="{A549BABB-4D7A-491C-B4F1-898D4446DFD4}" dt="2022-11-09T18:53:20.328" v="346" actId="478"/>
          <ac:spMkLst>
            <pc:docMk/>
            <pc:sldMk cId="2999988194" sldId="310"/>
            <ac:spMk id="13" creationId="{CAC755D4-FFED-3C82-5F63-DE5728B391CB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4" creationId="{4EE27F1D-18FB-316C-7853-81EF7F710A9F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5" creationId="{784BB28B-4AA9-5283-C7E9-C0E880C70B40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6" creationId="{E0E1539F-1E6C-9A5B-DC07-5EAAAE68FAE1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17" creationId="{80EDBA84-E34D-B739-5B54-55B9C20A0F82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19" creationId="{158C70BD-BAFA-6E62-4AC4-9E517FE19B61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0" creationId="{DABF750D-D6EB-9DC7-47ED-F17761FA2CEC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2" creationId="{570E6860-C5D2-8739-6C1D-F2BB7EFABA8B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3" creationId="{4271260E-2528-00D1-9E7E-B49A57DA6BB7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5" creationId="{10951C5E-A768-CCFB-49E6-87B0B5BDA373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6" creationId="{52D53993-8267-D70D-50D2-9D55EEF0936C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8" creationId="{7303B5A8-EA93-D241-B107-DBFDAB35DA85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29" creationId="{9A4015A2-6D02-26B9-AD8F-2B1010C46E32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31" creationId="{C3406E5F-100E-CC96-02A3-3E828606171A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32" creationId="{7FACDB91-C0F5-A256-61D6-91998D3B0187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34" creationId="{9966F4FA-CEF8-86F8-8CEA-FFEC505DFD38}"/>
          </ac:spMkLst>
        </pc:spChg>
        <pc:spChg chg="mod">
          <ac:chgData name="Raphael Freitas" userId="a487a61babc2bbfd" providerId="LiveId" clId="{A549BABB-4D7A-491C-B4F1-898D4446DFD4}" dt="2022-11-09T18:53:02.533" v="345"/>
          <ac:spMkLst>
            <pc:docMk/>
            <pc:sldMk cId="2999988194" sldId="310"/>
            <ac:spMk id="35" creationId="{55253DA0-61D3-A0E6-C11F-85F6B40F053C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36" creationId="{2B7CB091-F55B-077C-7B71-581CB01C5396}"/>
          </ac:spMkLst>
        </pc:spChg>
        <pc:spChg chg="mod">
          <ac:chgData name="Raphael Freitas" userId="a487a61babc2bbfd" providerId="LiveId" clId="{A549BABB-4D7A-491C-B4F1-898D4446DFD4}" dt="2022-11-09T18:53:23.504" v="347"/>
          <ac:spMkLst>
            <pc:docMk/>
            <pc:sldMk cId="2999988194" sldId="310"/>
            <ac:spMk id="38" creationId="{D024EBD2-3655-7A09-0BEE-38F7DAEF5153}"/>
          </ac:spMkLst>
        </pc:spChg>
        <pc:spChg chg="mod">
          <ac:chgData name="Raphael Freitas" userId="a487a61babc2bbfd" providerId="LiveId" clId="{A549BABB-4D7A-491C-B4F1-898D4446DFD4}" dt="2022-11-09T18:53:23.504" v="347"/>
          <ac:spMkLst>
            <pc:docMk/>
            <pc:sldMk cId="2999988194" sldId="310"/>
            <ac:spMk id="39" creationId="{1DB4DD95-DB29-5225-43B2-8B4A2F968A92}"/>
          </ac:spMkLst>
        </pc:spChg>
        <pc:spChg chg="mod">
          <ac:chgData name="Raphael Freitas" userId="a487a61babc2bbfd" providerId="LiveId" clId="{A549BABB-4D7A-491C-B4F1-898D4446DFD4}" dt="2022-11-09T18:53:32.914" v="351"/>
          <ac:spMkLst>
            <pc:docMk/>
            <pc:sldMk cId="2999988194" sldId="310"/>
            <ac:spMk id="41" creationId="{60E4F60E-E60A-8035-465A-99FAA5651B09}"/>
          </ac:spMkLst>
        </pc:spChg>
        <pc:spChg chg="mod">
          <ac:chgData name="Raphael Freitas" userId="a487a61babc2bbfd" providerId="LiveId" clId="{A549BABB-4D7A-491C-B4F1-898D4446DFD4}" dt="2022-11-09T18:53:36.941" v="353" actId="1076"/>
          <ac:spMkLst>
            <pc:docMk/>
            <pc:sldMk cId="2999988194" sldId="310"/>
            <ac:spMk id="42" creationId="{C0104C33-07AA-AFE3-D043-627A05F4AB12}"/>
          </ac:spMkLst>
        </pc:spChg>
        <pc:spChg chg="add del mod">
          <ac:chgData name="Raphael Freitas" userId="a487a61babc2bbfd" providerId="LiveId" clId="{A549BABB-4D7A-491C-B4F1-898D4446DFD4}" dt="2022-11-09T19:12:42.349" v="512" actId="478"/>
          <ac:spMkLst>
            <pc:docMk/>
            <pc:sldMk cId="2999988194" sldId="310"/>
            <ac:spMk id="43" creationId="{28B00E60-ECA7-58DD-AD73-EE7879937019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44" creationId="{CA48C0D4-3BDD-F60A-906A-D15125EC0C64}"/>
          </ac:spMkLst>
        </pc:spChg>
        <pc:spChg chg="mod">
          <ac:chgData name="Raphael Freitas" userId="a487a61babc2bbfd" providerId="LiveId" clId="{A549BABB-4D7A-491C-B4F1-898D4446DFD4}" dt="2022-11-09T19:12:54.198" v="514"/>
          <ac:spMkLst>
            <pc:docMk/>
            <pc:sldMk cId="2999988194" sldId="310"/>
            <ac:spMk id="46" creationId="{7A6EA1FD-887C-EBC3-19A6-94CD93A41D54}"/>
          </ac:spMkLst>
        </pc:spChg>
        <pc:spChg chg="mod">
          <ac:chgData name="Raphael Freitas" userId="a487a61babc2bbfd" providerId="LiveId" clId="{A549BABB-4D7A-491C-B4F1-898D4446DFD4}" dt="2022-11-09T19:12:54.198" v="514"/>
          <ac:spMkLst>
            <pc:docMk/>
            <pc:sldMk cId="2999988194" sldId="310"/>
            <ac:spMk id="47" creationId="{25C5558B-AF33-9179-E52B-D7528BD0C272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48" creationId="{8756F4A1-BAA7-7A5B-0FA3-1B9B1D910718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49" creationId="{85D94974-1017-64D0-14FD-BAD9C495F489}"/>
          </ac:spMkLst>
        </pc:spChg>
        <pc:spChg chg="mod">
          <ac:chgData name="Raphael Freitas" userId="a487a61babc2bbfd" providerId="LiveId" clId="{A549BABB-4D7A-491C-B4F1-898D4446DFD4}" dt="2022-11-09T19:12:54.198" v="514"/>
          <ac:spMkLst>
            <pc:docMk/>
            <pc:sldMk cId="2999988194" sldId="310"/>
            <ac:spMk id="51" creationId="{B8D0A380-C984-6BC4-3574-8D87904BB450}"/>
          </ac:spMkLst>
        </pc:spChg>
        <pc:spChg chg="mod">
          <ac:chgData name="Raphael Freitas" userId="a487a61babc2bbfd" providerId="LiveId" clId="{A549BABB-4D7A-491C-B4F1-898D4446DFD4}" dt="2022-11-09T19:12:54.198" v="514"/>
          <ac:spMkLst>
            <pc:docMk/>
            <pc:sldMk cId="2999988194" sldId="310"/>
            <ac:spMk id="52" creationId="{B8E61D25-7482-8F51-D53D-EECDF8B5330A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53" creationId="{57697F91-1092-0182-C2B4-B1B912B3E0CE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54" creationId="{2E2F310C-CD41-9EF8-16F8-7317970FD546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55" creationId="{FA15533E-277A-35E8-27C5-4B6FD141B557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56" creationId="{6A127A6F-BDF7-0881-F7FC-76CD405CFD6A}"/>
          </ac:spMkLst>
        </pc:spChg>
        <pc:spChg chg="add del mod">
          <ac:chgData name="Raphael Freitas" userId="a487a61babc2bbfd" providerId="LiveId" clId="{A549BABB-4D7A-491C-B4F1-898D4446DFD4}" dt="2022-11-09T19:12:55.087" v="515"/>
          <ac:spMkLst>
            <pc:docMk/>
            <pc:sldMk cId="2999988194" sldId="310"/>
            <ac:spMk id="57" creationId="{1A2C3874-0BD2-F2BD-2802-0FF885BD7BB3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58" creationId="{57D08E64-F55A-33B2-1D2F-9BEFB0AAC1CF}"/>
          </ac:spMkLst>
        </pc:spChg>
        <pc:spChg chg="mod topLvl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60" creationId="{6716B23A-2E93-0108-9A0E-3DBF959C80ED}"/>
          </ac:spMkLst>
        </pc:spChg>
        <pc:spChg chg="mod topLvl">
          <ac:chgData name="Raphael Freitas" userId="a487a61babc2bbfd" providerId="LiveId" clId="{A549BABB-4D7A-491C-B4F1-898D4446DFD4}" dt="2022-11-09T19:26:36.488" v="694" actId="1076"/>
          <ac:spMkLst>
            <pc:docMk/>
            <pc:sldMk cId="2999988194" sldId="310"/>
            <ac:spMk id="61" creationId="{CB1365B5-BEF9-0BA7-8CC5-D69CE096F73C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62" creationId="{7FF60006-F463-33A5-2E58-34A98725972F}"/>
          </ac:spMkLst>
        </pc:spChg>
        <pc:spChg chg="add del mod">
          <ac:chgData name="Raphael Freitas" userId="a487a61babc2bbfd" providerId="LiveId" clId="{A549BABB-4D7A-491C-B4F1-898D4446DFD4}" dt="2022-11-09T19:13:34.053" v="525" actId="478"/>
          <ac:spMkLst>
            <pc:docMk/>
            <pc:sldMk cId="2999988194" sldId="310"/>
            <ac:spMk id="63" creationId="{8DA8C159-9E15-CD92-1E54-D6FCDA9E3243}"/>
          </ac:spMkLst>
        </pc:spChg>
        <pc:spChg chg="del mod topLvl">
          <ac:chgData name="Raphael Freitas" userId="a487a61babc2bbfd" providerId="LiveId" clId="{A549BABB-4D7A-491C-B4F1-898D4446DFD4}" dt="2022-11-09T19:23:12.778" v="640" actId="478"/>
          <ac:spMkLst>
            <pc:docMk/>
            <pc:sldMk cId="2999988194" sldId="310"/>
            <ac:spMk id="65" creationId="{DE6B5AD2-5629-C1A5-2876-BABC4196518D}"/>
          </ac:spMkLst>
        </pc:spChg>
        <pc:spChg chg="del mod topLvl">
          <ac:chgData name="Raphael Freitas" userId="a487a61babc2bbfd" providerId="LiveId" clId="{A549BABB-4D7A-491C-B4F1-898D4446DFD4}" dt="2022-11-09T19:23:16.581" v="641" actId="478"/>
          <ac:spMkLst>
            <pc:docMk/>
            <pc:sldMk cId="2999988194" sldId="310"/>
            <ac:spMk id="66" creationId="{9BD6C660-8384-E6CD-1205-146FFCFA5C6E}"/>
          </ac:spMkLst>
        </pc:spChg>
        <pc:spChg chg="add del mod">
          <ac:chgData name="Raphael Freitas" userId="a487a61babc2bbfd" providerId="LiveId" clId="{A549BABB-4D7A-491C-B4F1-898D4446DFD4}" dt="2022-11-09T19:13:35.821" v="526" actId="478"/>
          <ac:spMkLst>
            <pc:docMk/>
            <pc:sldMk cId="2999988194" sldId="310"/>
            <ac:spMk id="67" creationId="{6B294B10-2E09-F145-182E-4E3B09648A25}"/>
          </ac:spMkLst>
        </pc:spChg>
        <pc:spChg chg="add del mod">
          <ac:chgData name="Raphael Freitas" userId="a487a61babc2bbfd" providerId="LiveId" clId="{A549BABB-4D7A-491C-B4F1-898D4446DFD4}" dt="2022-11-09T19:23:32.517" v="644" actId="478"/>
          <ac:spMkLst>
            <pc:docMk/>
            <pc:sldMk cId="2999988194" sldId="310"/>
            <ac:spMk id="68" creationId="{7008ACB8-CE64-4845-850F-97AAAED5E1A4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69" creationId="{8D12DDC6-DFD7-F76F-D724-29BD1F7603F5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0" creationId="{EE323354-BB23-3CE9-4894-992FFE69C908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1" creationId="{0095B871-E007-B225-BFE2-3DBD0BC449DA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2" creationId="{7D5A83B5-6D6E-B80D-53CB-40095A08FB7B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3" creationId="{23D8DBA1-66DA-C43F-4947-4D038E44C004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4" creationId="{029BB1BB-4259-6D82-A09A-A68AE040BA8C}"/>
          </ac:spMkLst>
        </pc:spChg>
        <pc:spChg chg="add mod">
          <ac:chgData name="Raphael Freitas" userId="a487a61babc2bbfd" providerId="LiveId" clId="{A549BABB-4D7A-491C-B4F1-898D4446DFD4}" dt="2022-11-09T23:41:29.551" v="3762" actId="1076"/>
          <ac:spMkLst>
            <pc:docMk/>
            <pc:sldMk cId="2999988194" sldId="310"/>
            <ac:spMk id="75" creationId="{207FE243-7924-165F-02D1-1BE176372ACF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6" creationId="{BF74E8ED-AE88-E200-A5EA-ECAB6F8911AA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7" creationId="{A6113FAB-BAC9-7A39-8FAA-9A96B5E13BA5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8" creationId="{1AF60504-4053-36EB-9D61-A00101677E4F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79" creationId="{2D352E10-4BEB-8D67-BF60-9BF496242CD4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0" creationId="{3B3D5AD6-D270-3A44-57A3-D426803F80B0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1" creationId="{1EE01BE1-5E7E-F007-D335-94D67F1295B1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2" creationId="{0BF13B8F-92C4-4BB8-E3B1-01208F062FE2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3" creationId="{D1B1EC46-C5C6-8E1C-8260-C286298FFE76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4" creationId="{7F9B07D0-647A-9605-5C50-28BAA50140A1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5" creationId="{7FC32F5D-AAAE-2C80-0B0D-0558CF48985C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6" creationId="{85CC05F0-BEB5-AF6B-A5D6-E1D9D1789D03}"/>
          </ac:spMkLst>
        </pc:spChg>
        <pc:spChg chg="add mod">
          <ac:chgData name="Raphael Freitas" userId="a487a61babc2bbfd" providerId="LiveId" clId="{A549BABB-4D7A-491C-B4F1-898D4446DFD4}" dt="2022-11-09T19:24:30.185" v="654" actId="1076"/>
          <ac:spMkLst>
            <pc:docMk/>
            <pc:sldMk cId="2999988194" sldId="310"/>
            <ac:spMk id="87" creationId="{9DC7E643-414E-D22A-92DA-788D259BF5D4}"/>
          </ac:spMkLst>
        </pc:spChg>
        <pc:spChg chg="add del mod">
          <ac:chgData name="Raphael Freitas" userId="a487a61babc2bbfd" providerId="LiveId" clId="{A549BABB-4D7A-491C-B4F1-898D4446DFD4}" dt="2022-11-09T19:19:31.055" v="586" actId="478"/>
          <ac:spMkLst>
            <pc:docMk/>
            <pc:sldMk cId="2999988194" sldId="310"/>
            <ac:spMk id="88" creationId="{A89B210B-1D68-514D-935E-42E64A5CC9C4}"/>
          </ac:spMkLst>
        </pc:spChg>
        <pc:spChg chg="add del mod">
          <ac:chgData name="Raphael Freitas" userId="a487a61babc2bbfd" providerId="LiveId" clId="{A549BABB-4D7A-491C-B4F1-898D4446DFD4}" dt="2022-11-09T19:23:08.470" v="638" actId="478"/>
          <ac:spMkLst>
            <pc:docMk/>
            <pc:sldMk cId="2999988194" sldId="310"/>
            <ac:spMk id="89" creationId="{7F1D70C3-C2BD-2479-5926-62F482AC8530}"/>
          </ac:spMkLst>
        </pc:spChg>
        <pc:spChg chg="add mod">
          <ac:chgData name="Raphael Freitas" userId="a487a61babc2bbfd" providerId="LiveId" clId="{A549BABB-4D7A-491C-B4F1-898D4446DFD4}" dt="2022-11-09T19:31:48.701" v="732" actId="1076"/>
          <ac:spMkLst>
            <pc:docMk/>
            <pc:sldMk cId="2999988194" sldId="310"/>
            <ac:spMk id="90" creationId="{30143885-2509-E348-34AC-F52E6D3444A1}"/>
          </ac:spMkLst>
        </pc:spChg>
        <pc:spChg chg="add del mod">
          <ac:chgData name="Raphael Freitas" userId="a487a61babc2bbfd" providerId="LiveId" clId="{A549BABB-4D7A-491C-B4F1-898D4446DFD4}" dt="2022-11-09T19:27:29.725" v="703" actId="478"/>
          <ac:spMkLst>
            <pc:docMk/>
            <pc:sldMk cId="2999988194" sldId="310"/>
            <ac:spMk id="92" creationId="{96336952-E25C-B782-C767-208DAEF08F09}"/>
          </ac:spMkLst>
        </pc:s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3" creationId="{DC2AF2D2-80D1-C839-13BE-C110CCA8459A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18" creationId="{FAE6C419-DAC0-7B4F-A9F1-393EF3FCC70F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21" creationId="{98477A5E-0966-745A-1FD8-2EA864C7F059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24" creationId="{4AFDCC43-58BA-4C84-6F25-FD8B7D06FDF0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27" creationId="{ED2AB608-4BEC-F7B0-FAD7-F51BF9627D1E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30" creationId="{79B1B265-81B0-F2F6-AD8C-8CD88DE4452D}"/>
          </ac:grpSpMkLst>
        </pc:grpChg>
        <pc:grpChg chg="add del mod">
          <ac:chgData name="Raphael Freitas" userId="a487a61babc2bbfd" providerId="LiveId" clId="{A549BABB-4D7A-491C-B4F1-898D4446DFD4}" dt="2022-11-09T19:12:42.349" v="512" actId="478"/>
          <ac:grpSpMkLst>
            <pc:docMk/>
            <pc:sldMk cId="2999988194" sldId="310"/>
            <ac:grpSpMk id="33" creationId="{7E8E70CD-44BE-1F8C-15AF-589B73A85896}"/>
          </ac:grpSpMkLst>
        </pc:grpChg>
        <pc:grpChg chg="add del mod">
          <ac:chgData name="Raphael Freitas" userId="a487a61babc2bbfd" providerId="LiveId" clId="{A549BABB-4D7A-491C-B4F1-898D4446DFD4}" dt="2022-11-09T18:53:31.304" v="350"/>
          <ac:grpSpMkLst>
            <pc:docMk/>
            <pc:sldMk cId="2999988194" sldId="310"/>
            <ac:grpSpMk id="37" creationId="{7066D076-B04C-BF10-3177-11F2A015BE4C}"/>
          </ac:grpSpMkLst>
        </pc:grpChg>
        <pc:grpChg chg="add del mod">
          <ac:chgData name="Raphael Freitas" userId="a487a61babc2bbfd" providerId="LiveId" clId="{A549BABB-4D7A-491C-B4F1-898D4446DFD4}" dt="2022-11-09T19:12:44.853" v="513" actId="478"/>
          <ac:grpSpMkLst>
            <pc:docMk/>
            <pc:sldMk cId="2999988194" sldId="310"/>
            <ac:grpSpMk id="40" creationId="{DD0696DB-2BB5-C8F3-B4FB-7DBD5C0244A6}"/>
          </ac:grpSpMkLst>
        </pc:grpChg>
        <pc:grpChg chg="add del mod">
          <ac:chgData name="Raphael Freitas" userId="a487a61babc2bbfd" providerId="LiveId" clId="{A549BABB-4D7A-491C-B4F1-898D4446DFD4}" dt="2022-11-09T19:12:55.087" v="515"/>
          <ac:grpSpMkLst>
            <pc:docMk/>
            <pc:sldMk cId="2999988194" sldId="310"/>
            <ac:grpSpMk id="45" creationId="{A285AD28-342E-5FC9-9523-8A114117D8CB}"/>
          </ac:grpSpMkLst>
        </pc:grpChg>
        <pc:grpChg chg="add del mod">
          <ac:chgData name="Raphael Freitas" userId="a487a61babc2bbfd" providerId="LiveId" clId="{A549BABB-4D7A-491C-B4F1-898D4446DFD4}" dt="2022-11-09T19:12:55.087" v="515"/>
          <ac:grpSpMkLst>
            <pc:docMk/>
            <pc:sldMk cId="2999988194" sldId="310"/>
            <ac:grpSpMk id="50" creationId="{21922D48-CB70-FC4F-00B0-B09B90B7EBF7}"/>
          </ac:grpSpMkLst>
        </pc:grpChg>
        <pc:grpChg chg="add del mod">
          <ac:chgData name="Raphael Freitas" userId="a487a61babc2bbfd" providerId="LiveId" clId="{A549BABB-4D7A-491C-B4F1-898D4446DFD4}" dt="2022-11-09T19:17:39.153" v="572" actId="165"/>
          <ac:grpSpMkLst>
            <pc:docMk/>
            <pc:sldMk cId="2999988194" sldId="310"/>
            <ac:grpSpMk id="59" creationId="{0B494DFF-7088-052B-9CC9-B9FBF7866712}"/>
          </ac:grpSpMkLst>
        </pc:grpChg>
        <pc:grpChg chg="add del mod">
          <ac:chgData name="Raphael Freitas" userId="a487a61babc2bbfd" providerId="LiveId" clId="{A549BABB-4D7A-491C-B4F1-898D4446DFD4}" dt="2022-11-09T19:23:12.778" v="640" actId="478"/>
          <ac:grpSpMkLst>
            <pc:docMk/>
            <pc:sldMk cId="2999988194" sldId="310"/>
            <ac:grpSpMk id="64" creationId="{217BDAB2-8C6F-B465-8CD2-95A4A034D5D9}"/>
          </ac:grpSpMkLst>
        </pc:grpChg>
        <pc:picChg chg="add mod">
          <ac:chgData name="Raphael Freitas" userId="a487a61babc2bbfd" providerId="LiveId" clId="{A549BABB-4D7A-491C-B4F1-898D4446DFD4}" dt="2022-11-09T19:30:49.973" v="730"/>
          <ac:picMkLst>
            <pc:docMk/>
            <pc:sldMk cId="2999988194" sldId="310"/>
            <ac:picMk id="93" creationId="{0F2EA49C-440B-B9DA-B5F0-328DC7613053}"/>
          </ac:picMkLst>
        </pc:picChg>
      </pc:sldChg>
      <pc:sldChg chg="addSp delSp modSp add del mod">
        <pc:chgData name="Raphael Freitas" userId="a487a61babc2bbfd" providerId="LiveId" clId="{A549BABB-4D7A-491C-B4F1-898D4446DFD4}" dt="2022-11-09T19:50:18.568" v="754" actId="47"/>
        <pc:sldMkLst>
          <pc:docMk/>
          <pc:sldMk cId="631735378" sldId="311"/>
        </pc:sldMkLst>
        <pc:spChg chg="mod">
          <ac:chgData name="Raphael Freitas" userId="a487a61babc2bbfd" providerId="LiveId" clId="{A549BABB-4D7A-491C-B4F1-898D4446DFD4}" dt="2022-11-09T19:31:58.759" v="734"/>
          <ac:spMkLst>
            <pc:docMk/>
            <pc:sldMk cId="631735378" sldId="311"/>
            <ac:spMk id="2" creationId="{CC239962-C1AE-3E51-6E50-E6F2A99A72BB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4" creationId="{BF430113-C892-F16B-DAB5-731A8D6D8EFE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5" creationId="{EA211302-D31A-EECD-121A-C68024CF590A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7" creationId="{1C34CD98-87A5-C6C7-D544-C317D3837611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8" creationId="{AF4E5F82-10BD-D9DC-121E-51CCDAE47AD6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9" creationId="{35B752BE-D902-6769-88C7-D37E1AB59ED5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0" creationId="{6B950B24-23D3-C983-891D-7B8DD188108A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1" creationId="{17A507B8-4528-0C46-AAC7-C4B66BEB7561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2" creationId="{7BA1ED23-6AF5-6749-BBE8-ED0AB6E67B8A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3" creationId="{9040C527-683E-DEED-8BF3-387EF76D7421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15" creationId="{758C4647-5676-D267-EA0F-CBF97BEABC44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16" creationId="{FF8636DE-692D-A930-6429-7E9CDAD1CEE8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7" creationId="{8DA8D347-85C3-4990-C2D3-5596F146423D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8" creationId="{E47B0D6E-7386-E0C3-5266-620397ECA2C8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19" creationId="{180FF3AA-5C6E-30EE-BB4B-FF6BEDF47582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0" creationId="{0EE0E6E1-3A04-8CDE-7CAD-5F5685C5F90F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1" creationId="{06D63B34-9535-A889-D004-8824974133A3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23" creationId="{B9646B71-4CCB-DF01-3BC5-7C6A7CD21470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24" creationId="{77F313D9-7B42-8853-6A81-4BFDBD7A705E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5" creationId="{631DCD84-B633-92C1-D029-0115DC5FE2AE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6" creationId="{A6A0EAA9-BA7B-03FE-B4F5-7D18698AB8A6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7" creationId="{30EDB66D-FD0F-09C1-E273-8329C380B18A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8" creationId="{E15591C8-91A4-3B8E-9ED6-D02119C6A242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29" creationId="{16D14DF8-39F5-E0F1-E067-BE1FE07E50F2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31" creationId="{BDFE7334-4B79-3058-69C6-9985A939F3A3}"/>
          </ac:spMkLst>
        </pc:spChg>
        <pc:spChg chg="mod">
          <ac:chgData name="Raphael Freitas" userId="a487a61babc2bbfd" providerId="LiveId" clId="{A549BABB-4D7A-491C-B4F1-898D4446DFD4}" dt="2022-11-09T19:48:56.106" v="746"/>
          <ac:spMkLst>
            <pc:docMk/>
            <pc:sldMk cId="631735378" sldId="311"/>
            <ac:spMk id="32" creationId="{FEA70E37-243B-64AE-B9EA-A1A4CA427460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33" creationId="{45628EF7-1683-77C7-A7F5-A0200FD257CD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34" creationId="{AD9E4190-10C1-32D9-47EC-426C70FA8EC0}"/>
          </ac:spMkLst>
        </pc:spChg>
        <pc:spChg chg="add del mod">
          <ac:chgData name="Raphael Freitas" userId="a487a61babc2bbfd" providerId="LiveId" clId="{A549BABB-4D7A-491C-B4F1-898D4446DFD4}" dt="2022-11-09T19:48:56.977" v="747"/>
          <ac:spMkLst>
            <pc:docMk/>
            <pc:sldMk cId="631735378" sldId="311"/>
            <ac:spMk id="35" creationId="{35CC3FA0-E528-FC7D-CBA6-1402CD2CD905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36" creationId="{133FDEF9-158B-35F0-795D-3366317F34AF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37" creationId="{7D796679-B883-E39A-0206-0F1B9F8E24B6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39" creationId="{020508EF-D968-7EFB-4186-17171FC11198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0" creationId="{DEA6AF16-D0B7-E0CD-A45B-F10384E1FA4D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1" creationId="{F1AD0EB8-2965-9DFB-8793-13D2749DC77A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2" creationId="{699B38A9-AFC5-4B2B-70C3-932AA4EA4468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3" creationId="{D22C0FFF-8FC1-F6AC-9968-0AB31F357A93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4" creationId="{A79E79EF-65E6-E467-4E60-C20BDD6486F3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5" creationId="{6DE130D4-DAB6-B5D7-74E7-2933A1D8F091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7" creationId="{FFFD8721-E13B-9B94-7B1F-256C370FD18B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8" creationId="{972BB7B1-1B44-7F16-59DE-FAE9E4C691FF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49" creationId="{5374DDE2-6DB0-AE19-FBAF-20077F0BEEE6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0" creationId="{F9A7B4C0-3389-AD72-36B6-A21601C82D08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1" creationId="{17158197-2062-461B-FE4C-47A34606F985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2" creationId="{8EA1999E-56A3-FADC-F15A-1F2993793B45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3" creationId="{B5217182-1824-92DB-C13B-1C2F6B116EBD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5" creationId="{710BF9AD-4259-17D6-6582-73272D879323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6" creationId="{F5C1EC1B-EC6F-E6D2-0B77-A04840D197DE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7" creationId="{2DF36E3A-4232-35F2-237E-3EFBE6030190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8" creationId="{C9AFA973-402F-9A1C-C4D6-7027882D1C68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59" creationId="{740E7A3E-9ABA-BBF0-3FEA-38A86C212FD1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0" creationId="{508279AC-D376-4B0E-C97B-E05D71329064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1" creationId="{5F024154-F097-0B66-AD6A-04932C312B85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3" creationId="{063C1782-F08D-7D97-F928-DF53B7E0CC5D}"/>
          </ac:spMkLst>
        </pc:spChg>
        <pc:spChg chg="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4" creationId="{41C73CC0-175F-34F6-0C9E-A95E092D0A7B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5" creationId="{23EE906F-B7CB-E42B-4D3D-03B24B0C7BB3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6" creationId="{CC7979B5-EC24-0B73-C2D8-68031CE8A34C}"/>
          </ac:spMkLst>
        </pc:spChg>
        <pc:spChg chg="add mod">
          <ac:chgData name="Raphael Freitas" userId="a487a61babc2bbfd" providerId="LiveId" clId="{A549BABB-4D7A-491C-B4F1-898D4446DFD4}" dt="2022-11-09T19:48:57.882" v="748"/>
          <ac:spMkLst>
            <pc:docMk/>
            <pc:sldMk cId="631735378" sldId="311"/>
            <ac:spMk id="67" creationId="{EA87049F-A929-62C1-4094-A957F9F9309E}"/>
          </ac:spMkLst>
        </pc:spChg>
        <pc:spChg chg="mod">
          <ac:chgData name="Raphael Freitas" userId="a487a61babc2bbfd" providerId="LiveId" clId="{A549BABB-4D7A-491C-B4F1-898D4446DFD4}" dt="2022-11-09T19:48:54.916" v="745" actId="1076"/>
          <ac:spMkLst>
            <pc:docMk/>
            <pc:sldMk cId="631735378" sldId="311"/>
            <ac:spMk id="123" creationId="{00000000-0000-0000-0000-000000000000}"/>
          </ac:spMkLst>
        </pc:spChg>
        <pc:grpChg chg="add del mod">
          <ac:chgData name="Raphael Freitas" userId="a487a61babc2bbfd" providerId="LiveId" clId="{A549BABB-4D7A-491C-B4F1-898D4446DFD4}" dt="2022-11-09T19:48:56.977" v="747"/>
          <ac:grpSpMkLst>
            <pc:docMk/>
            <pc:sldMk cId="631735378" sldId="311"/>
            <ac:grpSpMk id="6" creationId="{5A4A9349-5D0A-CB31-A7F4-1C4B7ABEC5AC}"/>
          </ac:grpSpMkLst>
        </pc:grpChg>
        <pc:grpChg chg="add del mod">
          <ac:chgData name="Raphael Freitas" userId="a487a61babc2bbfd" providerId="LiveId" clId="{A549BABB-4D7A-491C-B4F1-898D4446DFD4}" dt="2022-11-09T19:48:56.977" v="747"/>
          <ac:grpSpMkLst>
            <pc:docMk/>
            <pc:sldMk cId="631735378" sldId="311"/>
            <ac:grpSpMk id="14" creationId="{4E397A7A-6069-ECA2-E3FC-812676A31F5C}"/>
          </ac:grpSpMkLst>
        </pc:grpChg>
        <pc:grpChg chg="add del mod">
          <ac:chgData name="Raphael Freitas" userId="a487a61babc2bbfd" providerId="LiveId" clId="{A549BABB-4D7A-491C-B4F1-898D4446DFD4}" dt="2022-11-09T19:48:56.977" v="747"/>
          <ac:grpSpMkLst>
            <pc:docMk/>
            <pc:sldMk cId="631735378" sldId="311"/>
            <ac:grpSpMk id="22" creationId="{B6E5E798-F5BA-9111-D571-4B95A675213C}"/>
          </ac:grpSpMkLst>
        </pc:grpChg>
        <pc:grpChg chg="add del mod">
          <ac:chgData name="Raphael Freitas" userId="a487a61babc2bbfd" providerId="LiveId" clId="{A549BABB-4D7A-491C-B4F1-898D4446DFD4}" dt="2022-11-09T19:48:56.977" v="747"/>
          <ac:grpSpMkLst>
            <pc:docMk/>
            <pc:sldMk cId="631735378" sldId="311"/>
            <ac:grpSpMk id="30" creationId="{6692BB6C-F336-F695-B6E1-BC5C2B475763}"/>
          </ac:grpSpMkLst>
        </pc:grpChg>
        <pc:grpChg chg="add mod">
          <ac:chgData name="Raphael Freitas" userId="a487a61babc2bbfd" providerId="LiveId" clId="{A549BABB-4D7A-491C-B4F1-898D4446DFD4}" dt="2022-11-09T19:48:57.882" v="748"/>
          <ac:grpSpMkLst>
            <pc:docMk/>
            <pc:sldMk cId="631735378" sldId="311"/>
            <ac:grpSpMk id="38" creationId="{A6B02B2E-842B-1763-0F9E-7D75061A95F3}"/>
          </ac:grpSpMkLst>
        </pc:grpChg>
        <pc:grpChg chg="add mod">
          <ac:chgData name="Raphael Freitas" userId="a487a61babc2bbfd" providerId="LiveId" clId="{A549BABB-4D7A-491C-B4F1-898D4446DFD4}" dt="2022-11-09T19:48:57.882" v="748"/>
          <ac:grpSpMkLst>
            <pc:docMk/>
            <pc:sldMk cId="631735378" sldId="311"/>
            <ac:grpSpMk id="46" creationId="{387D1F2C-8EA1-C06F-917C-2C3B5E01D83D}"/>
          </ac:grpSpMkLst>
        </pc:grpChg>
        <pc:grpChg chg="add mod">
          <ac:chgData name="Raphael Freitas" userId="a487a61babc2bbfd" providerId="LiveId" clId="{A549BABB-4D7A-491C-B4F1-898D4446DFD4}" dt="2022-11-09T19:48:57.882" v="748"/>
          <ac:grpSpMkLst>
            <pc:docMk/>
            <pc:sldMk cId="631735378" sldId="311"/>
            <ac:grpSpMk id="54" creationId="{C1485D0D-0C39-8628-B204-784D4B61E12F}"/>
          </ac:grpSpMkLst>
        </pc:grpChg>
        <pc:grpChg chg="add mod">
          <ac:chgData name="Raphael Freitas" userId="a487a61babc2bbfd" providerId="LiveId" clId="{A549BABB-4D7A-491C-B4F1-898D4446DFD4}" dt="2022-11-09T19:48:57.882" v="748"/>
          <ac:grpSpMkLst>
            <pc:docMk/>
            <pc:sldMk cId="631735378" sldId="311"/>
            <ac:grpSpMk id="62" creationId="{C0410404-07CC-279D-A7BE-115E33DDB300}"/>
          </ac:grpSpMkLst>
        </pc:grpChg>
      </pc:sldChg>
      <pc:sldChg chg="addSp delSp modSp add del mod">
        <pc:chgData name="Raphael Freitas" userId="a487a61babc2bbfd" providerId="LiveId" clId="{A549BABB-4D7A-491C-B4F1-898D4446DFD4}" dt="2022-11-09T19:18:47.789" v="578" actId="47"/>
        <pc:sldMkLst>
          <pc:docMk/>
          <pc:sldMk cId="1091983399" sldId="311"/>
        </pc:sldMkLst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2" creationId="{50295871-3171-55EE-6E4D-3EA1F387B117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6" creationId="{60A8BB3B-2ABC-6A4C-1A1B-589FE7CF55D0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7" creationId="{B655B913-BC60-2618-125B-AADE4A8D6BE6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8" creationId="{DBDEB392-649C-38D9-1DE2-C4FA6A14EDCC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9" creationId="{332CDB33-D72D-BAF0-7FD8-606D722BA03E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0" creationId="{E3E457F0-5DC6-7A76-23E0-9DD1BFBB831B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1" creationId="{1BC8F6AA-57D7-3C02-CD53-7A15F65F5168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2" creationId="{F5177BC4-740A-C13A-7C31-9E4504C78866}"/>
          </ac:spMkLst>
        </pc:spChg>
        <pc:spChg chg="add mod">
          <ac:chgData name="Raphael Freitas" userId="a487a61babc2bbfd" providerId="LiveId" clId="{A549BABB-4D7A-491C-B4F1-898D4446DFD4}" dt="2022-11-09T19:06:38.551" v="416"/>
          <ac:spMkLst>
            <pc:docMk/>
            <pc:sldMk cId="1091983399" sldId="311"/>
            <ac:spMk id="13" creationId="{D907A64E-44E2-62F7-194C-E1EB1DEE02C1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4" creationId="{4EE27F1D-18FB-316C-7853-81EF7F710A9F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5" creationId="{784BB28B-4AA9-5283-C7E9-C0E880C70B40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6" creationId="{E0E1539F-1E6C-9A5B-DC07-5EAAAE68FAE1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17" creationId="{80EDBA84-E34D-B739-5B54-55B9C20A0F82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36" creationId="{2B7CB091-F55B-077C-7B71-581CB01C5396}"/>
          </ac:spMkLst>
        </pc:spChg>
        <pc:spChg chg="add mod">
          <ac:chgData name="Raphael Freitas" userId="a487a61babc2bbfd" providerId="LiveId" clId="{A549BABB-4D7A-491C-B4F1-898D4446DFD4}" dt="2022-11-09T19:05:06.857" v="389" actId="1076"/>
          <ac:spMkLst>
            <pc:docMk/>
            <pc:sldMk cId="1091983399" sldId="311"/>
            <ac:spMk id="37" creationId="{29ECE6BE-D8D2-B77E-4F73-5895671AD17E}"/>
          </ac:spMkLst>
        </pc:spChg>
        <pc:spChg chg="add mod">
          <ac:chgData name="Raphael Freitas" userId="a487a61babc2bbfd" providerId="LiveId" clId="{A549BABB-4D7A-491C-B4F1-898D4446DFD4}" dt="2022-11-09T19:06:43.405" v="417"/>
          <ac:spMkLst>
            <pc:docMk/>
            <pc:sldMk cId="1091983399" sldId="311"/>
            <ac:spMk id="38" creationId="{B1FEDA61-7C94-1783-D704-F9B285E90003}"/>
          </ac:spMkLst>
        </pc:spChg>
        <pc:spChg chg="add mod">
          <ac:chgData name="Raphael Freitas" userId="a487a61babc2bbfd" providerId="LiveId" clId="{A549BABB-4D7A-491C-B4F1-898D4446DFD4}" dt="2022-11-09T19:06:58.532" v="420"/>
          <ac:spMkLst>
            <pc:docMk/>
            <pc:sldMk cId="1091983399" sldId="311"/>
            <ac:spMk id="39" creationId="{E1FA431B-8016-6A31-EF17-23283C59D9D2}"/>
          </ac:spMkLst>
        </pc:spChg>
        <pc:spChg chg="del">
          <ac:chgData name="Raphael Freitas" userId="a487a61babc2bbfd" providerId="LiveId" clId="{A549BABB-4D7A-491C-B4F1-898D4446DFD4}" dt="2022-11-09T19:04:44.343" v="386" actId="478"/>
          <ac:spMkLst>
            <pc:docMk/>
            <pc:sldMk cId="1091983399" sldId="311"/>
            <ac:spMk id="43" creationId="{28B00E60-ECA7-58DD-AD73-EE7879937019}"/>
          </ac:spMkLst>
        </pc:spChg>
        <pc:spChg chg="add mod">
          <ac:chgData name="Raphael Freitas" userId="a487a61babc2bbfd" providerId="LiveId" clId="{A549BABB-4D7A-491C-B4F1-898D4446DFD4}" dt="2022-11-09T19:06:49.364" v="418"/>
          <ac:spMkLst>
            <pc:docMk/>
            <pc:sldMk cId="1091983399" sldId="311"/>
            <ac:spMk id="44" creationId="{1334C6B3-EE05-6ACD-B906-AE8C277D7889}"/>
          </ac:spMkLst>
        </pc:spChg>
        <pc:spChg chg="add del mod">
          <ac:chgData name="Raphael Freitas" userId="a487a61babc2bbfd" providerId="LiveId" clId="{A549BABB-4D7A-491C-B4F1-898D4446DFD4}" dt="2022-11-09T19:06:03.991" v="415" actId="478"/>
          <ac:spMkLst>
            <pc:docMk/>
            <pc:sldMk cId="1091983399" sldId="311"/>
            <ac:spMk id="45" creationId="{C0A19F9F-6F76-5E67-12A5-44FBC0CCCDEC}"/>
          </ac:spMkLst>
        </pc:spChg>
        <pc:spChg chg="add mod">
          <ac:chgData name="Raphael Freitas" userId="a487a61babc2bbfd" providerId="LiveId" clId="{A549BABB-4D7A-491C-B4F1-898D4446DFD4}" dt="2022-11-09T19:05:45.034" v="412" actId="1076"/>
          <ac:spMkLst>
            <pc:docMk/>
            <pc:sldMk cId="1091983399" sldId="311"/>
            <ac:spMk id="46" creationId="{17408F79-CB83-25E2-615B-852CAAB632A8}"/>
          </ac:spMkLst>
        </pc:spChg>
        <pc:spChg chg="add mod">
          <ac:chgData name="Raphael Freitas" userId="a487a61babc2bbfd" providerId="LiveId" clId="{A549BABB-4D7A-491C-B4F1-898D4446DFD4}" dt="2022-11-09T19:06:53.549" v="419"/>
          <ac:spMkLst>
            <pc:docMk/>
            <pc:sldMk cId="1091983399" sldId="311"/>
            <ac:spMk id="47" creationId="{2F8355C4-24B2-19F3-DE2C-43BCB02DAEF7}"/>
          </ac:spMkLst>
        </pc:spChg>
        <pc:spChg chg="add mod">
          <ac:chgData name="Raphael Freitas" userId="a487a61babc2bbfd" providerId="LiveId" clId="{A549BABB-4D7A-491C-B4F1-898D4446DFD4}" dt="2022-11-09T19:05:32.687" v="408" actId="1076"/>
          <ac:spMkLst>
            <pc:docMk/>
            <pc:sldMk cId="1091983399" sldId="311"/>
            <ac:spMk id="48" creationId="{A0C16969-3446-9A8A-8842-1A07222C06CB}"/>
          </ac:spMkLst>
        </pc:spChg>
        <pc:spChg chg="add mod">
          <ac:chgData name="Raphael Freitas" userId="a487a61babc2bbfd" providerId="LiveId" clId="{A549BABB-4D7A-491C-B4F1-898D4446DFD4}" dt="2022-11-09T19:05:35.329" v="410" actId="1076"/>
          <ac:spMkLst>
            <pc:docMk/>
            <pc:sldMk cId="1091983399" sldId="311"/>
            <ac:spMk id="49" creationId="{7DABC37E-573D-8090-9DFA-10ABF22F719B}"/>
          </ac:spMkLst>
        </pc:s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3" creationId="{DC2AF2D2-80D1-C839-13BE-C110CCA8459A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18" creationId="{FAE6C419-DAC0-7B4F-A9F1-393EF3FCC70F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21" creationId="{98477A5E-0966-745A-1FD8-2EA864C7F059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24" creationId="{4AFDCC43-58BA-4C84-6F25-FD8B7D06FDF0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27" creationId="{ED2AB608-4BEC-F7B0-FAD7-F51BF9627D1E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30" creationId="{79B1B265-81B0-F2F6-AD8C-8CD88DE4452D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33" creationId="{7E8E70CD-44BE-1F8C-15AF-589B73A85896}"/>
          </ac:grpSpMkLst>
        </pc:grpChg>
        <pc:grpChg chg="del">
          <ac:chgData name="Raphael Freitas" userId="a487a61babc2bbfd" providerId="LiveId" clId="{A549BABB-4D7A-491C-B4F1-898D4446DFD4}" dt="2022-11-09T19:04:44.343" v="386" actId="478"/>
          <ac:grpSpMkLst>
            <pc:docMk/>
            <pc:sldMk cId="1091983399" sldId="311"/>
            <ac:grpSpMk id="40" creationId="{DD0696DB-2BB5-C8F3-B4FB-7DBD5C0244A6}"/>
          </ac:grpSpMkLst>
        </pc:grpChg>
      </pc:sldChg>
      <pc:sldChg chg="modSp add del mod">
        <pc:chgData name="Raphael Freitas" userId="a487a61babc2bbfd" providerId="LiveId" clId="{A549BABB-4D7A-491C-B4F1-898D4446DFD4}" dt="2022-11-09T19:51:15.465" v="760" actId="47"/>
        <pc:sldMkLst>
          <pc:docMk/>
          <pc:sldMk cId="1560353361" sldId="315"/>
        </pc:sldMkLst>
        <pc:spChg chg="mod">
          <ac:chgData name="Raphael Freitas" userId="a487a61babc2bbfd" providerId="LiveId" clId="{A549BABB-4D7A-491C-B4F1-898D4446DFD4}" dt="2022-11-09T19:48:40.776" v="744"/>
          <ac:spMkLst>
            <pc:docMk/>
            <pc:sldMk cId="1560353361" sldId="315"/>
            <ac:spMk id="2" creationId="{D735F7F3-C1B5-4B60-A00A-4EB618DDFB5A}"/>
          </ac:spMkLst>
        </pc:spChg>
      </pc:sldChg>
      <pc:sldChg chg="addSp delSp modSp add mod modShow modNotesTx">
        <pc:chgData name="Raphael Freitas" userId="a487a61babc2bbfd" providerId="LiveId" clId="{A549BABB-4D7A-491C-B4F1-898D4446DFD4}" dt="2022-11-09T23:46:45.922" v="3776" actId="1076"/>
        <pc:sldMkLst>
          <pc:docMk/>
          <pc:sldMk cId="4232014752" sldId="316"/>
        </pc:sldMkLst>
        <pc:spChg chg="add mod">
          <ac:chgData name="Raphael Freitas" userId="a487a61babc2bbfd" providerId="LiveId" clId="{A549BABB-4D7A-491C-B4F1-898D4446DFD4}" dt="2022-11-09T23:46:17.166" v="3769" actId="1076"/>
          <ac:spMkLst>
            <pc:docMk/>
            <pc:sldMk cId="4232014752" sldId="316"/>
            <ac:spMk id="2" creationId="{925A57D6-06EF-4FE6-CC32-BDBA0204A927}"/>
          </ac:spMkLst>
        </pc:spChg>
        <pc:spChg chg="add mod">
          <ac:chgData name="Raphael Freitas" userId="a487a61babc2bbfd" providerId="LiveId" clId="{A549BABB-4D7A-491C-B4F1-898D4446DFD4}" dt="2022-11-09T23:46:17.166" v="3769" actId="1076"/>
          <ac:spMkLst>
            <pc:docMk/>
            <pc:sldMk cId="4232014752" sldId="316"/>
            <ac:spMk id="3" creationId="{E0AD88C7-1A24-F8E2-3084-D1CBA633688E}"/>
          </ac:spMkLst>
        </pc:spChg>
        <pc:spChg chg="mod">
          <ac:chgData name="Raphael Freitas" userId="a487a61babc2bbfd" providerId="LiveId" clId="{A549BABB-4D7A-491C-B4F1-898D4446DFD4}" dt="2022-11-09T19:53:21.912" v="790"/>
          <ac:spMkLst>
            <pc:docMk/>
            <pc:sldMk cId="4232014752" sldId="316"/>
            <ac:spMk id="5" creationId="{DF2BAE88-605A-A955-B208-AC871E298A06}"/>
          </ac:spMkLst>
        </pc:spChg>
        <pc:spChg chg="mod">
          <ac:chgData name="Raphael Freitas" userId="a487a61babc2bbfd" providerId="LiveId" clId="{A549BABB-4D7A-491C-B4F1-898D4446DFD4}" dt="2022-11-09T19:50:49.178" v="758"/>
          <ac:spMkLst>
            <pc:docMk/>
            <pc:sldMk cId="4232014752" sldId="316"/>
            <ac:spMk id="6" creationId="{E2382A7E-DB3A-B13E-4FB8-F7A660EC4A2A}"/>
          </ac:spMkLst>
        </pc:spChg>
        <pc:spChg chg="add mod">
          <ac:chgData name="Raphael Freitas" userId="a487a61babc2bbfd" providerId="LiveId" clId="{A549BABB-4D7A-491C-B4F1-898D4446DFD4}" dt="2022-11-09T23:46:17.166" v="3769" actId="1076"/>
          <ac:spMkLst>
            <pc:docMk/>
            <pc:sldMk cId="4232014752" sldId="316"/>
            <ac:spMk id="7" creationId="{638EE617-BC5B-2460-9732-408BE6DB1879}"/>
          </ac:spMkLst>
        </pc:spChg>
        <pc:spChg chg="add mod">
          <ac:chgData name="Raphael Freitas" userId="a487a61babc2bbfd" providerId="LiveId" clId="{A549BABB-4D7A-491C-B4F1-898D4446DFD4}" dt="2022-11-09T23:46:17.166" v="3769" actId="1076"/>
          <ac:spMkLst>
            <pc:docMk/>
            <pc:sldMk cId="4232014752" sldId="316"/>
            <ac:spMk id="8" creationId="{1FF96524-E5F3-43C8-265E-7FFF1A005B11}"/>
          </ac:spMkLst>
        </pc:spChg>
        <pc:spChg chg="add mod">
          <ac:chgData name="Raphael Freitas" userId="a487a61babc2bbfd" providerId="LiveId" clId="{A549BABB-4D7A-491C-B4F1-898D4446DFD4}" dt="2022-11-09T23:46:17.166" v="3769" actId="1076"/>
          <ac:spMkLst>
            <pc:docMk/>
            <pc:sldMk cId="4232014752" sldId="316"/>
            <ac:spMk id="9" creationId="{B3184B09-4C3A-8E2C-6420-469D411F7DE9}"/>
          </ac:spMkLst>
        </pc:spChg>
        <pc:spChg chg="add mod">
          <ac:chgData name="Raphael Freitas" userId="a487a61babc2bbfd" providerId="LiveId" clId="{A549BABB-4D7A-491C-B4F1-898D4446DFD4}" dt="2022-11-09T23:46:40.670" v="3775" actId="1076"/>
          <ac:spMkLst>
            <pc:docMk/>
            <pc:sldMk cId="4232014752" sldId="316"/>
            <ac:spMk id="10" creationId="{6670B845-A5E7-ACFF-9176-C659BBC94EA3}"/>
          </ac:spMkLst>
        </pc:spChg>
        <pc:spChg chg="add mod">
          <ac:chgData name="Raphael Freitas" userId="a487a61babc2bbfd" providerId="LiveId" clId="{A549BABB-4D7A-491C-B4F1-898D4446DFD4}" dt="2022-11-09T23:46:40.670" v="3775" actId="1076"/>
          <ac:spMkLst>
            <pc:docMk/>
            <pc:sldMk cId="4232014752" sldId="316"/>
            <ac:spMk id="11" creationId="{FA394F0D-732D-00D0-1F6B-7F1DDCA31112}"/>
          </ac:spMkLst>
        </pc:spChg>
        <pc:spChg chg="mod">
          <ac:chgData name="Raphael Freitas" userId="a487a61babc2bbfd" providerId="LiveId" clId="{A549BABB-4D7A-491C-B4F1-898D4446DFD4}" dt="2022-11-09T19:54:49.981" v="805" actId="20577"/>
          <ac:spMkLst>
            <pc:docMk/>
            <pc:sldMk cId="4232014752" sldId="316"/>
            <ac:spMk id="13" creationId="{620528F8-B2B1-C854-4316-44599550382E}"/>
          </ac:spMkLst>
        </pc:spChg>
        <pc:spChg chg="mod">
          <ac:chgData name="Raphael Freitas" userId="a487a61babc2bbfd" providerId="LiveId" clId="{A549BABB-4D7A-491C-B4F1-898D4446DFD4}" dt="2022-11-09T19:54:18.667" v="798"/>
          <ac:spMkLst>
            <pc:docMk/>
            <pc:sldMk cId="4232014752" sldId="316"/>
            <ac:spMk id="14" creationId="{F656DDA1-FC56-C41A-A702-54EC9DE4C7C9}"/>
          </ac:spMkLst>
        </pc:spChg>
        <pc:spChg chg="add mod">
          <ac:chgData name="Raphael Freitas" userId="a487a61babc2bbfd" providerId="LiveId" clId="{A549BABB-4D7A-491C-B4F1-898D4446DFD4}" dt="2022-11-09T23:46:40.670" v="3775" actId="1076"/>
          <ac:spMkLst>
            <pc:docMk/>
            <pc:sldMk cId="4232014752" sldId="316"/>
            <ac:spMk id="15" creationId="{B816C6D5-7B3C-53BA-CB65-E4CAFC7C3B10}"/>
          </ac:spMkLst>
        </pc:spChg>
        <pc:spChg chg="add mod">
          <ac:chgData name="Raphael Freitas" userId="a487a61babc2bbfd" providerId="LiveId" clId="{A549BABB-4D7A-491C-B4F1-898D4446DFD4}" dt="2022-11-09T23:46:40.670" v="3775" actId="1076"/>
          <ac:spMkLst>
            <pc:docMk/>
            <pc:sldMk cId="4232014752" sldId="316"/>
            <ac:spMk id="16" creationId="{902202B7-5F99-EE60-6ACF-829FE7F861BF}"/>
          </ac:spMkLst>
        </pc:spChg>
        <pc:spChg chg="add mod">
          <ac:chgData name="Raphael Freitas" userId="a487a61babc2bbfd" providerId="LiveId" clId="{A549BABB-4D7A-491C-B4F1-898D4446DFD4}" dt="2022-11-09T23:46:40.670" v="3775" actId="1076"/>
          <ac:spMkLst>
            <pc:docMk/>
            <pc:sldMk cId="4232014752" sldId="316"/>
            <ac:spMk id="17" creationId="{586F0CC8-A387-E9D0-9B01-0D3AF60273B1}"/>
          </ac:spMkLst>
        </pc:spChg>
        <pc:spChg chg="add mod">
          <ac:chgData name="Raphael Freitas" userId="a487a61babc2bbfd" providerId="LiveId" clId="{A549BABB-4D7A-491C-B4F1-898D4446DFD4}" dt="2022-11-09T23:46:12.779" v="3768" actId="1076"/>
          <ac:spMkLst>
            <pc:docMk/>
            <pc:sldMk cId="4232014752" sldId="316"/>
            <ac:spMk id="18" creationId="{BA2117E9-30F2-4504-4676-64B25F879F0B}"/>
          </ac:spMkLst>
        </pc:spChg>
        <pc:spChg chg="add mod">
          <ac:chgData name="Raphael Freitas" userId="a487a61babc2bbfd" providerId="LiveId" clId="{A549BABB-4D7A-491C-B4F1-898D4446DFD4}" dt="2022-11-09T23:46:12.779" v="3768" actId="1076"/>
          <ac:spMkLst>
            <pc:docMk/>
            <pc:sldMk cId="4232014752" sldId="316"/>
            <ac:spMk id="19" creationId="{BE2F2C04-499A-0350-D021-596A2BC11275}"/>
          </ac:spMkLst>
        </pc:spChg>
        <pc:spChg chg="mod">
          <ac:chgData name="Raphael Freitas" userId="a487a61babc2bbfd" providerId="LiveId" clId="{A549BABB-4D7A-491C-B4F1-898D4446DFD4}" dt="2022-11-09T19:52:59.590" v="789" actId="20577"/>
          <ac:spMkLst>
            <pc:docMk/>
            <pc:sldMk cId="4232014752" sldId="316"/>
            <ac:spMk id="21" creationId="{6BD59FA2-38C2-FC7A-F7C7-4B9BDEB31FC0}"/>
          </ac:spMkLst>
        </pc:spChg>
        <pc:spChg chg="mod">
          <ac:chgData name="Raphael Freitas" userId="a487a61babc2bbfd" providerId="LiveId" clId="{A549BABB-4D7A-491C-B4F1-898D4446DFD4}" dt="2022-11-09T19:52:53.073" v="787" actId="1076"/>
          <ac:spMkLst>
            <pc:docMk/>
            <pc:sldMk cId="4232014752" sldId="316"/>
            <ac:spMk id="22" creationId="{7EC0AD5F-3F1D-0041-85BF-72BDA92CE9D5}"/>
          </ac:spMkLst>
        </pc:spChg>
        <pc:spChg chg="add mod">
          <ac:chgData name="Raphael Freitas" userId="a487a61babc2bbfd" providerId="LiveId" clId="{A549BABB-4D7A-491C-B4F1-898D4446DFD4}" dt="2022-11-09T23:46:12.779" v="3768" actId="1076"/>
          <ac:spMkLst>
            <pc:docMk/>
            <pc:sldMk cId="4232014752" sldId="316"/>
            <ac:spMk id="23" creationId="{ED97EA81-DD1D-E52A-E585-9D526E801A0B}"/>
          </ac:spMkLst>
        </pc:spChg>
        <pc:spChg chg="add mod">
          <ac:chgData name="Raphael Freitas" userId="a487a61babc2bbfd" providerId="LiveId" clId="{A549BABB-4D7A-491C-B4F1-898D4446DFD4}" dt="2022-11-09T23:46:12.779" v="3768" actId="1076"/>
          <ac:spMkLst>
            <pc:docMk/>
            <pc:sldMk cId="4232014752" sldId="316"/>
            <ac:spMk id="24" creationId="{0DE4485D-7604-7F0C-D74E-A8BEF35B1F91}"/>
          </ac:spMkLst>
        </pc:spChg>
        <pc:spChg chg="add mod">
          <ac:chgData name="Raphael Freitas" userId="a487a61babc2bbfd" providerId="LiveId" clId="{A549BABB-4D7A-491C-B4F1-898D4446DFD4}" dt="2022-11-09T23:46:12.779" v="3768" actId="1076"/>
          <ac:spMkLst>
            <pc:docMk/>
            <pc:sldMk cId="4232014752" sldId="316"/>
            <ac:spMk id="25" creationId="{5F4F83EE-FAE1-B1CB-C50B-2F2CD95E8307}"/>
          </ac:spMkLst>
        </pc:spChg>
        <pc:spChg chg="add mod">
          <ac:chgData name="Raphael Freitas" userId="a487a61babc2bbfd" providerId="LiveId" clId="{A549BABB-4D7A-491C-B4F1-898D4446DFD4}" dt="2022-11-09T23:46:21.544" v="3770" actId="1076"/>
          <ac:spMkLst>
            <pc:docMk/>
            <pc:sldMk cId="4232014752" sldId="316"/>
            <ac:spMk id="26" creationId="{7284A058-D6F3-8862-B43A-6D7FEC24C029}"/>
          </ac:spMkLst>
        </pc:spChg>
        <pc:spChg chg="add mod">
          <ac:chgData name="Raphael Freitas" userId="a487a61babc2bbfd" providerId="LiveId" clId="{A549BABB-4D7A-491C-B4F1-898D4446DFD4}" dt="2022-11-09T23:46:21.544" v="3770" actId="1076"/>
          <ac:spMkLst>
            <pc:docMk/>
            <pc:sldMk cId="4232014752" sldId="316"/>
            <ac:spMk id="27" creationId="{9A6EF1AF-4442-1C44-07E2-01E6ED7BFC7C}"/>
          </ac:spMkLst>
        </pc:spChg>
        <pc:spChg chg="mod">
          <ac:chgData name="Raphael Freitas" userId="a487a61babc2bbfd" providerId="LiveId" clId="{A549BABB-4D7A-491C-B4F1-898D4446DFD4}" dt="2022-11-09T19:55:34.269" v="814" actId="1035"/>
          <ac:spMkLst>
            <pc:docMk/>
            <pc:sldMk cId="4232014752" sldId="316"/>
            <ac:spMk id="29" creationId="{04C040D6-8617-0B49-35B9-AF396388FC71}"/>
          </ac:spMkLst>
        </pc:spChg>
        <pc:spChg chg="mod">
          <ac:chgData name="Raphael Freitas" userId="a487a61babc2bbfd" providerId="LiveId" clId="{A549BABB-4D7A-491C-B4F1-898D4446DFD4}" dt="2022-11-09T19:55:09.313" v="809"/>
          <ac:spMkLst>
            <pc:docMk/>
            <pc:sldMk cId="4232014752" sldId="316"/>
            <ac:spMk id="30" creationId="{88653C70-10D9-43A1-8395-CF9018E86488}"/>
          </ac:spMkLst>
        </pc:spChg>
        <pc:spChg chg="add mod">
          <ac:chgData name="Raphael Freitas" userId="a487a61babc2bbfd" providerId="LiveId" clId="{A549BABB-4D7A-491C-B4F1-898D4446DFD4}" dt="2022-11-09T23:46:21.544" v="3770" actId="1076"/>
          <ac:spMkLst>
            <pc:docMk/>
            <pc:sldMk cId="4232014752" sldId="316"/>
            <ac:spMk id="31" creationId="{CCA9EAB2-2D6B-9FF9-7996-CDBA6FA6186F}"/>
          </ac:spMkLst>
        </pc:spChg>
        <pc:spChg chg="add mod">
          <ac:chgData name="Raphael Freitas" userId="a487a61babc2bbfd" providerId="LiveId" clId="{A549BABB-4D7A-491C-B4F1-898D4446DFD4}" dt="2022-11-09T23:46:21.544" v="3770" actId="1076"/>
          <ac:spMkLst>
            <pc:docMk/>
            <pc:sldMk cId="4232014752" sldId="316"/>
            <ac:spMk id="32" creationId="{B88121EC-B663-1087-B361-90E4BFB0545A}"/>
          </ac:spMkLst>
        </pc:spChg>
        <pc:spChg chg="add mod">
          <ac:chgData name="Raphael Freitas" userId="a487a61babc2bbfd" providerId="LiveId" clId="{A549BABB-4D7A-491C-B4F1-898D4446DFD4}" dt="2022-11-09T23:46:21.544" v="3770" actId="1076"/>
          <ac:spMkLst>
            <pc:docMk/>
            <pc:sldMk cId="4232014752" sldId="316"/>
            <ac:spMk id="33" creationId="{829565BE-A6B3-4EBF-0625-A094E5AEE6C6}"/>
          </ac:spMkLst>
        </pc:spChg>
        <pc:spChg chg="add mod">
          <ac:chgData name="Raphael Freitas" userId="a487a61babc2bbfd" providerId="LiveId" clId="{A549BABB-4D7A-491C-B4F1-898D4446DFD4}" dt="2022-11-09T23:46:45.922" v="3776" actId="1076"/>
          <ac:spMkLst>
            <pc:docMk/>
            <pc:sldMk cId="4232014752" sldId="316"/>
            <ac:spMk id="34" creationId="{F83775D6-7814-C591-351C-742BCCA8D868}"/>
          </ac:spMkLst>
        </pc:spChg>
        <pc:spChg chg="add mod">
          <ac:chgData name="Raphael Freitas" userId="a487a61babc2bbfd" providerId="LiveId" clId="{A549BABB-4D7A-491C-B4F1-898D4446DFD4}" dt="2022-11-09T23:46:07.940" v="3767" actId="1076"/>
          <ac:spMkLst>
            <pc:docMk/>
            <pc:sldMk cId="4232014752" sldId="316"/>
            <ac:spMk id="36" creationId="{927A01FD-8405-4607-5C1A-5EF3509B3268}"/>
          </ac:spMkLst>
        </pc:spChg>
        <pc:spChg chg="add mod">
          <ac:chgData name="Raphael Freitas" userId="a487a61babc2bbfd" providerId="LiveId" clId="{A549BABB-4D7A-491C-B4F1-898D4446DFD4}" dt="2022-11-09T23:46:07.940" v="3767" actId="1076"/>
          <ac:spMkLst>
            <pc:docMk/>
            <pc:sldMk cId="4232014752" sldId="316"/>
            <ac:spMk id="37" creationId="{4314132B-7AE9-3628-F5E6-19BA39B9D75F}"/>
          </ac:spMkLst>
        </pc:spChg>
        <pc:spChg chg="mod">
          <ac:chgData name="Raphael Freitas" userId="a487a61babc2bbfd" providerId="LiveId" clId="{A549BABB-4D7A-491C-B4F1-898D4446DFD4}" dt="2022-11-09T23:46:03.540" v="3766"/>
          <ac:spMkLst>
            <pc:docMk/>
            <pc:sldMk cId="4232014752" sldId="316"/>
            <ac:spMk id="39" creationId="{D71FE93F-6209-3FC9-FD98-5B607FF81659}"/>
          </ac:spMkLst>
        </pc:spChg>
        <pc:spChg chg="mod">
          <ac:chgData name="Raphael Freitas" userId="a487a61babc2bbfd" providerId="LiveId" clId="{A549BABB-4D7A-491C-B4F1-898D4446DFD4}" dt="2022-11-09T23:46:03.540" v="3766"/>
          <ac:spMkLst>
            <pc:docMk/>
            <pc:sldMk cId="4232014752" sldId="316"/>
            <ac:spMk id="40" creationId="{A5B0D114-2682-2740-5600-C3757B203AC9}"/>
          </ac:spMkLst>
        </pc:spChg>
        <pc:spChg chg="add mod">
          <ac:chgData name="Raphael Freitas" userId="a487a61babc2bbfd" providerId="LiveId" clId="{A549BABB-4D7A-491C-B4F1-898D4446DFD4}" dt="2022-11-09T23:46:07.940" v="3767" actId="1076"/>
          <ac:spMkLst>
            <pc:docMk/>
            <pc:sldMk cId="4232014752" sldId="316"/>
            <ac:spMk id="41" creationId="{9DAE77BF-A0B8-6DE2-A6C8-3AD0ABCC47B6}"/>
          </ac:spMkLst>
        </pc:spChg>
        <pc:spChg chg="add mod">
          <ac:chgData name="Raphael Freitas" userId="a487a61babc2bbfd" providerId="LiveId" clId="{A549BABB-4D7A-491C-B4F1-898D4446DFD4}" dt="2022-11-09T23:46:07.940" v="3767" actId="1076"/>
          <ac:spMkLst>
            <pc:docMk/>
            <pc:sldMk cId="4232014752" sldId="316"/>
            <ac:spMk id="42" creationId="{0D4F6BA6-9BB6-D587-7278-97C0B822DC27}"/>
          </ac:spMkLst>
        </pc:spChg>
        <pc:spChg chg="add mod">
          <ac:chgData name="Raphael Freitas" userId="a487a61babc2bbfd" providerId="LiveId" clId="{A549BABB-4D7A-491C-B4F1-898D4446DFD4}" dt="2022-11-09T23:46:07.940" v="3767" actId="1076"/>
          <ac:spMkLst>
            <pc:docMk/>
            <pc:sldMk cId="4232014752" sldId="316"/>
            <ac:spMk id="43" creationId="{53F00B54-8E5B-D393-9869-B5F0A6261781}"/>
          </ac:spMkLst>
        </pc:spChg>
        <pc:spChg chg="mod">
          <ac:chgData name="Raphael Freitas" userId="a487a61babc2bbfd" providerId="LiveId" clId="{A549BABB-4D7A-491C-B4F1-898D4446DFD4}" dt="2022-11-09T23:46:30.894" v="3774" actId="1076"/>
          <ac:spMkLst>
            <pc:docMk/>
            <pc:sldMk cId="4232014752" sldId="316"/>
            <ac:spMk id="316" creationId="{00000000-0000-0000-0000-000000000000}"/>
          </ac:spMkLst>
        </pc:spChg>
        <pc:spChg chg="del">
          <ac:chgData name="Raphael Freitas" userId="a487a61babc2bbfd" providerId="LiveId" clId="{A549BABB-4D7A-491C-B4F1-898D4446DFD4}" dt="2022-11-09T19:49:53.175" v="750" actId="478"/>
          <ac:spMkLst>
            <pc:docMk/>
            <pc:sldMk cId="4232014752" sldId="316"/>
            <ac:spMk id="317" creationId="{00000000-0000-0000-0000-000000000000}"/>
          </ac:spMkLst>
        </pc:spChg>
        <pc:grpChg chg="add mod">
          <ac:chgData name="Raphael Freitas" userId="a487a61babc2bbfd" providerId="LiveId" clId="{A549BABB-4D7A-491C-B4F1-898D4446DFD4}" dt="2022-11-09T23:46:17.166" v="3769" actId="1076"/>
          <ac:grpSpMkLst>
            <pc:docMk/>
            <pc:sldMk cId="4232014752" sldId="316"/>
            <ac:grpSpMk id="4" creationId="{A3E2C5B7-50B7-768F-1C3B-3504420A662C}"/>
          </ac:grpSpMkLst>
        </pc:grpChg>
        <pc:grpChg chg="add mod">
          <ac:chgData name="Raphael Freitas" userId="a487a61babc2bbfd" providerId="LiveId" clId="{A549BABB-4D7A-491C-B4F1-898D4446DFD4}" dt="2022-11-09T23:46:40.670" v="3775" actId="1076"/>
          <ac:grpSpMkLst>
            <pc:docMk/>
            <pc:sldMk cId="4232014752" sldId="316"/>
            <ac:grpSpMk id="12" creationId="{49ED732E-FE2E-869C-D3AA-E5253AA2F5FB}"/>
          </ac:grpSpMkLst>
        </pc:grpChg>
        <pc:grpChg chg="add mod">
          <ac:chgData name="Raphael Freitas" userId="a487a61babc2bbfd" providerId="LiveId" clId="{A549BABB-4D7A-491C-B4F1-898D4446DFD4}" dt="2022-11-09T23:46:12.779" v="3768" actId="1076"/>
          <ac:grpSpMkLst>
            <pc:docMk/>
            <pc:sldMk cId="4232014752" sldId="316"/>
            <ac:grpSpMk id="20" creationId="{CC83EE49-4C57-4906-F0EB-020CDE400C79}"/>
          </ac:grpSpMkLst>
        </pc:grpChg>
        <pc:grpChg chg="add mod">
          <ac:chgData name="Raphael Freitas" userId="a487a61babc2bbfd" providerId="LiveId" clId="{A549BABB-4D7A-491C-B4F1-898D4446DFD4}" dt="2022-11-09T23:46:21.544" v="3770" actId="1076"/>
          <ac:grpSpMkLst>
            <pc:docMk/>
            <pc:sldMk cId="4232014752" sldId="316"/>
            <ac:grpSpMk id="28" creationId="{127870A5-40E8-E16C-2C33-D95C66C85E58}"/>
          </ac:grpSpMkLst>
        </pc:grpChg>
        <pc:grpChg chg="add mod">
          <ac:chgData name="Raphael Freitas" userId="a487a61babc2bbfd" providerId="LiveId" clId="{A549BABB-4D7A-491C-B4F1-898D4446DFD4}" dt="2022-11-09T23:46:07.940" v="3767" actId="1076"/>
          <ac:grpSpMkLst>
            <pc:docMk/>
            <pc:sldMk cId="4232014752" sldId="316"/>
            <ac:grpSpMk id="38" creationId="{77DDB4EC-F7E1-74D5-9A2B-F9E54FEA37B5}"/>
          </ac:grpSpMkLst>
        </pc:grpChg>
        <pc:picChg chg="add mod">
          <ac:chgData name="Raphael Freitas" userId="a487a61babc2bbfd" providerId="LiveId" clId="{A549BABB-4D7A-491C-B4F1-898D4446DFD4}" dt="2022-11-09T19:50:29.027" v="755"/>
          <ac:picMkLst>
            <pc:docMk/>
            <pc:sldMk cId="4232014752" sldId="316"/>
            <ac:picMk id="35" creationId="{5F650589-6F0D-1C94-0D24-0EA9CE2CAAE7}"/>
          </ac:picMkLst>
        </pc:picChg>
      </pc:sldChg>
      <pc:sldChg chg="addSp modSp add">
        <pc:chgData name="Raphael Freitas" userId="a487a61babc2bbfd" providerId="LiveId" clId="{A549BABB-4D7A-491C-B4F1-898D4446DFD4}" dt="2022-11-11T00:48:38.106" v="4079"/>
        <pc:sldMkLst>
          <pc:docMk/>
          <pc:sldMk cId="1349728825" sldId="317"/>
        </pc:sldMkLst>
        <pc:picChg chg="add mod">
          <ac:chgData name="Raphael Freitas" userId="a487a61babc2bbfd" providerId="LiveId" clId="{A549BABB-4D7A-491C-B4F1-898D4446DFD4}" dt="2022-11-11T00:48:38.106" v="4079"/>
          <ac:picMkLst>
            <pc:docMk/>
            <pc:sldMk cId="1349728825" sldId="317"/>
            <ac:picMk id="3" creationId="{057B4F07-C180-8A58-E1FF-F6629DB19E43}"/>
          </ac:picMkLst>
        </pc:picChg>
      </pc:sldChg>
      <pc:sldChg chg="add del">
        <pc:chgData name="Raphael Freitas" userId="a487a61babc2bbfd" providerId="LiveId" clId="{A549BABB-4D7A-491C-B4F1-898D4446DFD4}" dt="2022-11-09T21:35:39.128" v="2419"/>
        <pc:sldMkLst>
          <pc:docMk/>
          <pc:sldMk cId="1227769882" sldId="318"/>
        </pc:sldMkLst>
      </pc:sldChg>
      <pc:sldChg chg="modSp add mod">
        <pc:chgData name="Raphael Freitas" userId="a487a61babc2bbfd" providerId="LiveId" clId="{A549BABB-4D7A-491C-B4F1-898D4446DFD4}" dt="2022-11-09T23:15:17.404" v="3655" actId="6549"/>
        <pc:sldMkLst>
          <pc:docMk/>
          <pc:sldMk cId="3152276437" sldId="318"/>
        </pc:sldMkLst>
        <pc:spChg chg="mod">
          <ac:chgData name="Raphael Freitas" userId="a487a61babc2bbfd" providerId="LiveId" clId="{A549BABB-4D7A-491C-B4F1-898D4446DFD4}" dt="2022-11-09T23:15:17.404" v="3655" actId="6549"/>
          <ac:spMkLst>
            <pc:docMk/>
            <pc:sldMk cId="3152276437" sldId="318"/>
            <ac:spMk id="94" creationId="{00000000-0000-0000-0000-000000000000}"/>
          </ac:spMkLst>
        </pc:spChg>
      </pc:sldChg>
      <pc:sldChg chg="modSp add mod ord">
        <pc:chgData name="Raphael Freitas" userId="a487a61babc2bbfd" providerId="LiveId" clId="{A549BABB-4D7A-491C-B4F1-898D4446DFD4}" dt="2022-11-10T00:25:44.416" v="4076" actId="113"/>
        <pc:sldMkLst>
          <pc:docMk/>
          <pc:sldMk cId="2155329673" sldId="319"/>
        </pc:sldMkLst>
        <pc:spChg chg="mod">
          <ac:chgData name="Raphael Freitas" userId="a487a61babc2bbfd" providerId="LiveId" clId="{A549BABB-4D7A-491C-B4F1-898D4446DFD4}" dt="2022-11-10T00:25:44.416" v="4076" actId="113"/>
          <ac:spMkLst>
            <pc:docMk/>
            <pc:sldMk cId="2155329673" sldId="319"/>
            <ac:spMk id="123" creationId="{00000000-0000-0000-0000-000000000000}"/>
          </ac:spMkLst>
        </pc:spChg>
      </pc:sldChg>
      <pc:sldChg chg="addSp delSp modSp add mod ord">
        <pc:chgData name="Raphael Freitas" userId="a487a61babc2bbfd" providerId="LiveId" clId="{A549BABB-4D7A-491C-B4F1-898D4446DFD4}" dt="2022-11-10T00:23:45.431" v="3969"/>
        <pc:sldMkLst>
          <pc:docMk/>
          <pc:sldMk cId="2930467773" sldId="320"/>
        </pc:sldMkLst>
        <pc:spChg chg="mod">
          <ac:chgData name="Raphael Freitas" userId="a487a61babc2bbfd" providerId="LiveId" clId="{A549BABB-4D7A-491C-B4F1-898D4446DFD4}" dt="2022-11-09T23:27:07.446" v="3707" actId="1076"/>
          <ac:spMkLst>
            <pc:docMk/>
            <pc:sldMk cId="2930467773" sldId="320"/>
            <ac:spMk id="2" creationId="{CC239962-C1AE-3E51-6E50-E6F2A99A72BB}"/>
          </ac:spMkLst>
        </pc:spChg>
        <pc:spChg chg="add del mod">
          <ac:chgData name="Raphael Freitas" userId="a487a61babc2bbfd" providerId="LiveId" clId="{A549BABB-4D7A-491C-B4F1-898D4446DFD4}" dt="2022-11-09T23:26:28.873" v="3699" actId="478"/>
          <ac:spMkLst>
            <pc:docMk/>
            <pc:sldMk cId="2930467773" sldId="320"/>
            <ac:spMk id="5" creationId="{5CA046A0-04C5-F303-A755-1D318B93C1C2}"/>
          </ac:spMkLst>
        </pc:spChg>
        <pc:spChg chg="mod">
          <ac:chgData name="Raphael Freitas" userId="a487a61babc2bbfd" providerId="LiveId" clId="{A549BABB-4D7A-491C-B4F1-898D4446DFD4}" dt="2022-11-09T23:29:04.052" v="3720" actId="1076"/>
          <ac:spMkLst>
            <pc:docMk/>
            <pc:sldMk cId="2930467773" sldId="320"/>
            <ac:spMk id="8" creationId="{9DA6BED6-5C22-5C54-2FE2-0779405030FF}"/>
          </ac:spMkLst>
        </pc:spChg>
        <pc:spChg chg="add mod">
          <ac:chgData name="Raphael Freitas" userId="a487a61babc2bbfd" providerId="LiveId" clId="{A549BABB-4D7A-491C-B4F1-898D4446DFD4}" dt="2022-11-09T23:33:29.435" v="3753" actId="1076"/>
          <ac:spMkLst>
            <pc:docMk/>
            <pc:sldMk cId="2930467773" sldId="320"/>
            <ac:spMk id="10" creationId="{CC537D3A-1E00-6F75-6AE8-D2362D2DA593}"/>
          </ac:spMkLst>
        </pc:spChg>
        <pc:picChg chg="add mod">
          <ac:chgData name="Raphael Freitas" userId="a487a61babc2bbfd" providerId="LiveId" clId="{A549BABB-4D7A-491C-B4F1-898D4446DFD4}" dt="2022-11-09T23:29:05.731" v="3721" actId="1076"/>
          <ac:picMkLst>
            <pc:docMk/>
            <pc:sldMk cId="2930467773" sldId="320"/>
            <ac:picMk id="7" creationId="{74AB90DE-C6AF-A80E-8DBA-9804FCEA528C}"/>
          </ac:picMkLst>
        </pc:picChg>
        <pc:picChg chg="del">
          <ac:chgData name="Raphael Freitas" userId="a487a61babc2bbfd" providerId="LiveId" clId="{A549BABB-4D7A-491C-B4F1-898D4446DFD4}" dt="2022-11-09T23:26:21.938" v="3696" actId="478"/>
          <ac:picMkLst>
            <pc:docMk/>
            <pc:sldMk cId="2930467773" sldId="320"/>
            <ac:picMk id="3074" creationId="{8CDED134-2CA3-79EB-F6C6-6BCF7A368068}"/>
          </ac:picMkLst>
        </pc:picChg>
      </pc:sldChg>
      <pc:sldChg chg="modSp add del mod modNotesTx">
        <pc:chgData name="Raphael Freitas" userId="a487a61babc2bbfd" providerId="LiveId" clId="{A549BABB-4D7A-491C-B4F1-898D4446DFD4}" dt="2022-11-10T00:12:13.202" v="3962" actId="47"/>
        <pc:sldMkLst>
          <pc:docMk/>
          <pc:sldMk cId="2200210311" sldId="321"/>
        </pc:sldMkLst>
        <pc:spChg chg="mod">
          <ac:chgData name="Raphael Freitas" userId="a487a61babc2bbfd" providerId="LiveId" clId="{A549BABB-4D7A-491C-B4F1-898D4446DFD4}" dt="2022-11-09T23:39:09.416" v="3755"/>
          <ac:spMkLst>
            <pc:docMk/>
            <pc:sldMk cId="2200210311" sldId="321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09T23:41:09.138" v="3761" actId="255"/>
          <ac:spMkLst>
            <pc:docMk/>
            <pc:sldMk cId="2200210311" sldId="321"/>
            <ac:spMk id="123" creationId="{00000000-0000-0000-0000-000000000000}"/>
          </ac:spMkLst>
        </pc:spChg>
      </pc:sldChg>
      <pc:sldChg chg="addSp delSp modSp add mod ord modShow modNotesTx">
        <pc:chgData name="Raphael Freitas" userId="a487a61babc2bbfd" providerId="LiveId" clId="{A549BABB-4D7A-491C-B4F1-898D4446DFD4}" dt="2022-11-10T00:11:55.369" v="3960"/>
        <pc:sldMkLst>
          <pc:docMk/>
          <pc:sldMk cId="3698993914" sldId="322"/>
        </pc:sldMkLst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" creationId="{925A57D6-06EF-4FE6-CC32-BDBA0204A927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" creationId="{E0AD88C7-1A24-F8E2-3084-D1CBA633688E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7" creationId="{638EE617-BC5B-2460-9732-408BE6DB1879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8" creationId="{1FF96524-E5F3-43C8-265E-7FFF1A005B11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9" creationId="{B3184B09-4C3A-8E2C-6420-469D411F7DE9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0" creationId="{6670B845-A5E7-ACFF-9176-C659BBC94EA3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1" creationId="{FA394F0D-732D-00D0-1F6B-7F1DDCA31112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5" creationId="{B816C6D5-7B3C-53BA-CB65-E4CAFC7C3B10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6" creationId="{902202B7-5F99-EE60-6ACF-829FE7F861BF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7" creationId="{586F0CC8-A387-E9D0-9B01-0D3AF60273B1}"/>
          </ac:spMkLst>
        </pc:spChg>
        <pc:spChg chg="del">
          <ac:chgData name="Raphael Freitas" userId="a487a61babc2bbfd" providerId="LiveId" clId="{A549BABB-4D7A-491C-B4F1-898D4446DFD4}" dt="2022-11-09T23:47:01.597" v="3779" actId="478"/>
          <ac:spMkLst>
            <pc:docMk/>
            <pc:sldMk cId="3698993914" sldId="322"/>
            <ac:spMk id="18" creationId="{BA2117E9-30F2-4504-4676-64B25F879F0B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19" creationId="{BE2F2C04-499A-0350-D021-596A2BC11275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3" creationId="{ED97EA81-DD1D-E52A-E585-9D526E801A0B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4" creationId="{0DE4485D-7604-7F0C-D74E-A8BEF35B1F91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5" creationId="{5F4F83EE-FAE1-B1CB-C50B-2F2CD95E8307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6" creationId="{7284A058-D6F3-8862-B43A-6D7FEC24C029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27" creationId="{9A6EF1AF-4442-1C44-07E2-01E6ED7BFC7C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1" creationId="{CCA9EAB2-2D6B-9FF9-7996-CDBA6FA6186F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2" creationId="{B88121EC-B663-1087-B361-90E4BFB0545A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3" creationId="{829565BE-A6B3-4EBF-0625-A094E5AEE6C6}"/>
          </ac:spMkLst>
        </pc:spChg>
        <pc:spChg chg="mod">
          <ac:chgData name="Raphael Freitas" userId="a487a61babc2bbfd" providerId="LiveId" clId="{A549BABB-4D7A-491C-B4F1-898D4446DFD4}" dt="2022-11-09T23:56:23.290" v="3893" actId="1076"/>
          <ac:spMkLst>
            <pc:docMk/>
            <pc:sldMk cId="3698993914" sldId="322"/>
            <ac:spMk id="34" creationId="{F83775D6-7814-C591-351C-742BCCA8D868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6" creationId="{927A01FD-8405-4607-5C1A-5EF3509B3268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37" creationId="{4314132B-7AE9-3628-F5E6-19BA39B9D75F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41" creationId="{9DAE77BF-A0B8-6DE2-A6C8-3AD0ABCC47B6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42" creationId="{0D4F6BA6-9BB6-D587-7278-97C0B822DC27}"/>
          </ac:spMkLst>
        </pc:spChg>
        <pc:spChg chg="del">
          <ac:chgData name="Raphael Freitas" userId="a487a61babc2bbfd" providerId="LiveId" clId="{A549BABB-4D7A-491C-B4F1-898D4446DFD4}" dt="2022-11-09T23:46:59.667" v="3778" actId="478"/>
          <ac:spMkLst>
            <pc:docMk/>
            <pc:sldMk cId="3698993914" sldId="322"/>
            <ac:spMk id="43" creationId="{53F00B54-8E5B-D393-9869-B5F0A6261781}"/>
          </ac:spMkLst>
        </pc:spChg>
        <pc:spChg chg="add del mod">
          <ac:chgData name="Raphael Freitas" userId="a487a61babc2bbfd" providerId="LiveId" clId="{A549BABB-4D7A-491C-B4F1-898D4446DFD4}" dt="2022-11-09T23:47:03.600" v="3781"/>
          <ac:spMkLst>
            <pc:docMk/>
            <pc:sldMk cId="3698993914" sldId="322"/>
            <ac:spMk id="44" creationId="{B9110819-405F-5723-932C-5A447E91AD39}"/>
          </ac:spMkLst>
        </pc:spChg>
        <pc:spChg chg="add del mod">
          <ac:chgData name="Raphael Freitas" userId="a487a61babc2bbfd" providerId="LiveId" clId="{A549BABB-4D7A-491C-B4F1-898D4446DFD4}" dt="2022-11-09T23:47:03.600" v="3781"/>
          <ac:spMkLst>
            <pc:docMk/>
            <pc:sldMk cId="3698993914" sldId="322"/>
            <ac:spMk id="45" creationId="{E1110655-637B-AC93-B2D7-054A5BF9D37F}"/>
          </ac:spMkLst>
        </pc:spChg>
        <pc:spChg chg="mod">
          <ac:chgData name="Raphael Freitas" userId="a487a61babc2bbfd" providerId="LiveId" clId="{A549BABB-4D7A-491C-B4F1-898D4446DFD4}" dt="2022-11-09T23:47:02.870" v="3780"/>
          <ac:spMkLst>
            <pc:docMk/>
            <pc:sldMk cId="3698993914" sldId="322"/>
            <ac:spMk id="47" creationId="{89B79254-830C-A6D9-A74E-B62478B79AD5}"/>
          </ac:spMkLst>
        </pc:spChg>
        <pc:spChg chg="mod">
          <ac:chgData name="Raphael Freitas" userId="a487a61babc2bbfd" providerId="LiveId" clId="{A549BABB-4D7A-491C-B4F1-898D4446DFD4}" dt="2022-11-09T23:47:02.870" v="3780"/>
          <ac:spMkLst>
            <pc:docMk/>
            <pc:sldMk cId="3698993914" sldId="322"/>
            <ac:spMk id="48" creationId="{38F103C3-4657-3CB0-5325-033E57CDC47B}"/>
          </ac:spMkLst>
        </pc:spChg>
        <pc:spChg chg="add del mod">
          <ac:chgData name="Raphael Freitas" userId="a487a61babc2bbfd" providerId="LiveId" clId="{A549BABB-4D7A-491C-B4F1-898D4446DFD4}" dt="2022-11-09T23:47:03.600" v="3781"/>
          <ac:spMkLst>
            <pc:docMk/>
            <pc:sldMk cId="3698993914" sldId="322"/>
            <ac:spMk id="49" creationId="{CF3E4D26-130D-42B8-7AAB-17E03B6E0E24}"/>
          </ac:spMkLst>
        </pc:spChg>
        <pc:spChg chg="add del mod">
          <ac:chgData name="Raphael Freitas" userId="a487a61babc2bbfd" providerId="LiveId" clId="{A549BABB-4D7A-491C-B4F1-898D4446DFD4}" dt="2022-11-09T23:47:03.600" v="3781"/>
          <ac:spMkLst>
            <pc:docMk/>
            <pc:sldMk cId="3698993914" sldId="322"/>
            <ac:spMk id="50" creationId="{672566A6-4A02-668B-E228-330E7929E030}"/>
          </ac:spMkLst>
        </pc:spChg>
        <pc:spChg chg="add del mod">
          <ac:chgData name="Raphael Freitas" userId="a487a61babc2bbfd" providerId="LiveId" clId="{A549BABB-4D7A-491C-B4F1-898D4446DFD4}" dt="2022-11-09T23:47:03.600" v="3781"/>
          <ac:spMkLst>
            <pc:docMk/>
            <pc:sldMk cId="3698993914" sldId="322"/>
            <ac:spMk id="51" creationId="{99F118C2-8212-018F-A7EA-92C48E66A8C6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53" creationId="{3A452E2A-54F4-5DFA-C4C3-8EA91E7F5AC0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54" creationId="{66393843-2714-6FA4-DCB9-A236DD55197E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56" creationId="{BEAA1E44-194C-349D-5C0F-0E2BC290C49E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58" creationId="{D431402C-09C4-DEAB-72F4-80BA4C8BA1D6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59" creationId="{8B7DA54E-DAAC-E10B-7093-F7F4CD6797F8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61" creationId="{E1A15DB4-ABF6-BC65-EC43-C9F4CEAD6335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63" creationId="{72E5437B-E996-FBCA-C615-C430DF5F8536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256" creationId="{5A3C2B05-97E6-E87C-6425-73586720EE24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58" creationId="{00E36875-4EB8-9A27-F13C-DAB76CC7DA18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260" creationId="{FCBE37CF-A170-51F2-2DFC-B7AAE32F47F2}"/>
          </ac:spMkLst>
        </pc:spChg>
        <pc:spChg chg="mod">
          <ac:chgData name="Raphael Freitas" userId="a487a61babc2bbfd" providerId="LiveId" clId="{A549BABB-4D7A-491C-B4F1-898D4446DFD4}" dt="2022-11-09T23:47:21.197" v="3782"/>
          <ac:spMkLst>
            <pc:docMk/>
            <pc:sldMk cId="3698993914" sldId="322"/>
            <ac:spMk id="261" creationId="{368EB620-4AC7-832D-762F-9BF22E77DA45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3" creationId="{58F9EE71-2D72-06E5-6C97-7C9C0CA96ED5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4" creationId="{DD719BDC-DBF5-430B-7163-131A60C60C7B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5" creationId="{DEB97317-994B-577E-5486-2D9203A83F38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6" creationId="{DDCDEA25-DF64-B742-25B7-1D07E1DD4F81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7" creationId="{803C81B9-2499-1505-6A5E-988D11865645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8" creationId="{3495F706-92B4-EBEC-06CA-ED495E58E7AB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69" creationId="{FF625168-9C67-852E-EB31-C4E25FCFE470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0" creationId="{AD8948A7-4F5B-5795-3AC9-FE935E3EDB6F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1" creationId="{A432B7AE-02F7-399E-568E-4F1EEAD6D508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2" creationId="{43F1676C-8369-F8E2-1437-881C80F04A92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3" creationId="{411ADB1B-3F81-86D0-0C7C-E63BFB6D4C65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4" creationId="{F7D3D060-70F4-9EF3-158D-BA480DA24AFF}"/>
          </ac:spMkLst>
        </pc:spChg>
        <pc:spChg chg="add del mod">
          <ac:chgData name="Raphael Freitas" userId="a487a61babc2bbfd" providerId="LiveId" clId="{A549BABB-4D7A-491C-B4F1-898D4446DFD4}" dt="2022-11-09T23:47:23.776" v="3783"/>
          <ac:spMkLst>
            <pc:docMk/>
            <pc:sldMk cId="3698993914" sldId="322"/>
            <ac:spMk id="275" creationId="{DD3F896B-72F6-000B-1CE0-A84DE8246A9C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77" creationId="{AD9B5458-CB0B-131C-A9D3-BEB8A0D73579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78" creationId="{0B594E12-647D-1960-B6A3-A746217B9792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80" creationId="{9E1DED6B-7731-1C08-27F0-2E0EB129F17A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82" creationId="{083CD17C-5412-665F-BCFC-226C5D48D2C2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83" creationId="{1C79A9B9-7943-614F-43FB-F4409CE0B449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85" creationId="{1E2D1734-81F1-A940-F59C-D2918007D9BA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87" creationId="{DC25E86B-78CF-1CE4-2E67-FC9835301090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88" creationId="{0F65C100-0B52-C511-6C5F-EB97F7C3C203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0" creationId="{68BD2820-EA14-F353-920E-82CF5B333B47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92" creationId="{A3983BB8-E8CE-2B9B-CAC8-0F0020DD3914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293" creationId="{BA1874E3-A81F-2F46-4E52-E4AD10015E9C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5" creationId="{A2D1C662-7118-246A-FFED-484A5725ADB5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6" creationId="{951E0C32-5BDE-DB48-1457-BE6A6EAC732F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7" creationId="{D307A336-084E-CC3C-94CB-33F180B82E83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8" creationId="{A4EE4229-6FDF-A7A4-E8AF-0297AA6BA7DA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299" creationId="{997554EA-5429-11B6-61F1-48A015A7FF98}"/>
          </ac:spMkLst>
        </pc:spChg>
        <pc:spChg chg="add del mod">
          <ac:chgData name="Raphael Freitas" userId="a487a61babc2bbfd" providerId="LiveId" clId="{A549BABB-4D7A-491C-B4F1-898D4446DFD4}" dt="2022-11-09T23:49:54.667" v="3808" actId="478"/>
          <ac:spMkLst>
            <pc:docMk/>
            <pc:sldMk cId="3698993914" sldId="322"/>
            <ac:spMk id="300" creationId="{0849F0BE-4416-CB02-F4F3-D0F8C71CAF71}"/>
          </ac:spMkLst>
        </pc:spChg>
        <pc:spChg chg="add del mod">
          <ac:chgData name="Raphael Freitas" userId="a487a61babc2bbfd" providerId="LiveId" clId="{A549BABB-4D7A-491C-B4F1-898D4446DFD4}" dt="2022-11-09T23:50:29.793" v="3821" actId="478"/>
          <ac:spMkLst>
            <pc:docMk/>
            <pc:sldMk cId="3698993914" sldId="322"/>
            <ac:spMk id="301" creationId="{4FFD98FC-6BFD-3E66-429F-40503F17ED45}"/>
          </ac:spMkLst>
        </pc:spChg>
        <pc:spChg chg="add del mod">
          <ac:chgData name="Raphael Freitas" userId="a487a61babc2bbfd" providerId="LiveId" clId="{A549BABB-4D7A-491C-B4F1-898D4446DFD4}" dt="2022-11-09T23:50:32.427" v="3823" actId="478"/>
          <ac:spMkLst>
            <pc:docMk/>
            <pc:sldMk cId="3698993914" sldId="322"/>
            <ac:spMk id="302" creationId="{D23C87A5-C06C-B169-6B23-8080C5BC56F5}"/>
          </ac:spMkLst>
        </pc:spChg>
        <pc:spChg chg="add del mod">
          <ac:chgData name="Raphael Freitas" userId="a487a61babc2bbfd" providerId="LiveId" clId="{A549BABB-4D7A-491C-B4F1-898D4446DFD4}" dt="2022-11-09T23:50:34.546" v="3825" actId="478"/>
          <ac:spMkLst>
            <pc:docMk/>
            <pc:sldMk cId="3698993914" sldId="322"/>
            <ac:spMk id="303" creationId="{1AC16354-8B57-213D-9BCE-E12E677AC7E5}"/>
          </ac:spMkLst>
        </pc:spChg>
        <pc:spChg chg="add del mod">
          <ac:chgData name="Raphael Freitas" userId="a487a61babc2bbfd" providerId="LiveId" clId="{A549BABB-4D7A-491C-B4F1-898D4446DFD4}" dt="2022-11-09T23:49:52.850" v="3807" actId="478"/>
          <ac:spMkLst>
            <pc:docMk/>
            <pc:sldMk cId="3698993914" sldId="322"/>
            <ac:spMk id="304" creationId="{9C93EA80-88F2-C476-E23D-A108A9D0E48A}"/>
          </ac:spMkLst>
        </pc:spChg>
        <pc:spChg chg="add del mod">
          <ac:chgData name="Raphael Freitas" userId="a487a61babc2bbfd" providerId="LiveId" clId="{A549BABB-4D7A-491C-B4F1-898D4446DFD4}" dt="2022-11-09T23:50:27.789" v="3820" actId="478"/>
          <ac:spMkLst>
            <pc:docMk/>
            <pc:sldMk cId="3698993914" sldId="322"/>
            <ac:spMk id="305" creationId="{128E3E56-F64D-9EC1-0333-1D11163879C8}"/>
          </ac:spMkLst>
        </pc:spChg>
        <pc:spChg chg="add del mod">
          <ac:chgData name="Raphael Freitas" userId="a487a61babc2bbfd" providerId="LiveId" clId="{A549BABB-4D7A-491C-B4F1-898D4446DFD4}" dt="2022-11-09T23:50:33.425" v="3824" actId="478"/>
          <ac:spMkLst>
            <pc:docMk/>
            <pc:sldMk cId="3698993914" sldId="322"/>
            <ac:spMk id="306" creationId="{267686BB-8D2B-EC5F-052B-F071B1AFE813}"/>
          </ac:spMkLst>
        </pc:spChg>
        <pc:spChg chg="add del mod">
          <ac:chgData name="Raphael Freitas" userId="a487a61babc2bbfd" providerId="LiveId" clId="{A549BABB-4D7A-491C-B4F1-898D4446DFD4}" dt="2022-11-09T23:50:30.494" v="3822" actId="478"/>
          <ac:spMkLst>
            <pc:docMk/>
            <pc:sldMk cId="3698993914" sldId="322"/>
            <ac:spMk id="307" creationId="{09685963-C791-9FE0-3AAD-6F526C2B343B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309" creationId="{6C6D9A3C-B519-9A39-EFE2-CCEE4E6992CD}"/>
          </ac:spMkLst>
        </pc:spChg>
        <pc:spChg chg="mod">
          <ac:chgData name="Raphael Freitas" userId="a487a61babc2bbfd" providerId="LiveId" clId="{A549BABB-4D7A-491C-B4F1-898D4446DFD4}" dt="2022-11-09T23:48:59.935" v="3796"/>
          <ac:spMkLst>
            <pc:docMk/>
            <pc:sldMk cId="3698993914" sldId="322"/>
            <ac:spMk id="310" creationId="{DBB5BA14-3579-38A9-928F-DE54853CEC37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12" creationId="{2C790F95-537E-B9F1-1BF7-8AE02B6AA4E6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13" creationId="{22DA71A4-DA6F-5075-681D-A0CA807C3D77}"/>
          </ac:spMkLst>
        </pc:spChg>
        <pc:spChg chg="add del mod">
          <ac:chgData name="Raphael Freitas" userId="a487a61babc2bbfd" providerId="LiveId" clId="{A549BABB-4D7A-491C-B4F1-898D4446DFD4}" dt="2022-11-09T23:50:36.786" v="3827" actId="478"/>
          <ac:spMkLst>
            <pc:docMk/>
            <pc:sldMk cId="3698993914" sldId="322"/>
            <ac:spMk id="314" creationId="{D5E3DEF1-D12D-4952-059C-B2A6546994CE}"/>
          </ac:spMkLst>
        </pc:spChg>
        <pc:spChg chg="add del mod">
          <ac:chgData name="Raphael Freitas" userId="a487a61babc2bbfd" providerId="LiveId" clId="{A549BABB-4D7A-491C-B4F1-898D4446DFD4}" dt="2022-11-09T23:50:35.371" v="3826" actId="478"/>
          <ac:spMkLst>
            <pc:docMk/>
            <pc:sldMk cId="3698993914" sldId="322"/>
            <ac:spMk id="315" creationId="{F8AE56C2-8121-8E6D-6CF6-0D54996A4338}"/>
          </ac:spMkLst>
        </pc:spChg>
        <pc:spChg chg="mod">
          <ac:chgData name="Raphael Freitas" userId="a487a61babc2bbfd" providerId="LiveId" clId="{A549BABB-4D7A-491C-B4F1-898D4446DFD4}" dt="2022-11-10T00:05:55.061" v="3923" actId="1076"/>
          <ac:spMkLst>
            <pc:docMk/>
            <pc:sldMk cId="3698993914" sldId="322"/>
            <ac:spMk id="316" creationId="{00000000-0000-0000-0000-000000000000}"/>
          </ac:spMkLst>
        </pc:spChg>
        <pc:spChg chg="add del">
          <ac:chgData name="Raphael Freitas" userId="a487a61babc2bbfd" providerId="LiveId" clId="{A549BABB-4D7A-491C-B4F1-898D4446DFD4}" dt="2022-11-09T23:49:56.509" v="3810" actId="22"/>
          <ac:spMkLst>
            <pc:docMk/>
            <pc:sldMk cId="3698993914" sldId="322"/>
            <ac:spMk id="318" creationId="{3742F60C-B2C9-AEE1-0DBA-07B883483B60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19" creationId="{D6363594-F61B-2A30-46AC-CC3EE7CDBD0C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20" creationId="{5DDA607D-CFC0-6D66-F49E-8CE63C5721C9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21" creationId="{3BC01946-423E-0981-0F2A-38AAED0FB874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22" creationId="{63E36BBD-6FA3-58C2-7537-85031DDCACE4}"/>
          </ac:spMkLst>
        </pc:spChg>
        <pc:spChg chg="add del mod">
          <ac:chgData name="Raphael Freitas" userId="a487a61babc2bbfd" providerId="LiveId" clId="{A549BABB-4D7A-491C-B4F1-898D4446DFD4}" dt="2022-11-09T23:53:06.612" v="3853" actId="478"/>
          <ac:spMkLst>
            <pc:docMk/>
            <pc:sldMk cId="3698993914" sldId="322"/>
            <ac:spMk id="323" creationId="{0FEC040D-E1F3-A0A2-EE64-75152FEB605E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25" creationId="{FC76C72A-AB79-D697-1798-0942EFE294CD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26" creationId="{701094CC-3B45-889B-8273-4B03D22C155E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27" creationId="{A743CF40-40A5-EF42-FCE0-E12C60F0DE52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28" creationId="{C1E4CE67-F455-3EF6-8CE5-3E9C5B62F707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29" creationId="{22A748E1-9EC5-1460-468B-76F9206C5B07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30" creationId="{B28DF2E5-488F-1436-7812-87435A3733C3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31" creationId="{E362AF84-EF93-AC76-EDAA-C2C5C8E190F4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35" creationId="{EAD55D78-DE36-1644-4B31-CA67F8C2B10E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36" creationId="{987AC5A1-7BE1-0559-C926-665A8C31149A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38" creationId="{E5DE616B-8A34-BD3C-039F-2A816D12FA64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39" creationId="{EE67D3D8-0B9E-257E-CFE0-F08A7CAE3F20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40" creationId="{CC47EBEF-4E1C-59FD-4477-E02F4EAC5636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41" creationId="{12DEFF5D-D265-3C8D-F777-FF9E63E7BDB6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42" creationId="{B35A672B-7F3E-653C-B838-08FB2FC6F4FC}"/>
          </ac:spMkLst>
        </pc:spChg>
        <pc:spChg chg="mod">
          <ac:chgData name="Raphael Freitas" userId="a487a61babc2bbfd" providerId="LiveId" clId="{A549BABB-4D7A-491C-B4F1-898D4446DFD4}" dt="2022-11-09T23:53:15.614" v="3854"/>
          <ac:spMkLst>
            <pc:docMk/>
            <pc:sldMk cId="3698993914" sldId="322"/>
            <ac:spMk id="343" creationId="{40CDE197-52FB-472E-D707-CF2B1CD638BF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45" creationId="{0B5D34E7-0F31-1F37-4FFF-9B268F40313D}"/>
          </ac:spMkLst>
        </pc:spChg>
        <pc:spChg chg="del mod topLvl">
          <ac:chgData name="Raphael Freitas" userId="a487a61babc2bbfd" providerId="LiveId" clId="{A549BABB-4D7A-491C-B4F1-898D4446DFD4}" dt="2022-11-09T23:56:28.418" v="3894" actId="478"/>
          <ac:spMkLst>
            <pc:docMk/>
            <pc:sldMk cId="3698993914" sldId="322"/>
            <ac:spMk id="346" creationId="{0EDE7187-51C3-8F71-C78F-31314D3E3265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48" creationId="{E2E4C85B-9543-A814-4220-C142FAA32DAA}"/>
          </ac:spMkLst>
        </pc:spChg>
        <pc:spChg chg="del mod topLvl">
          <ac:chgData name="Raphael Freitas" userId="a487a61babc2bbfd" providerId="LiveId" clId="{A549BABB-4D7A-491C-B4F1-898D4446DFD4}" dt="2022-11-09T23:56:55.433" v="3906" actId="478"/>
          <ac:spMkLst>
            <pc:docMk/>
            <pc:sldMk cId="3698993914" sldId="322"/>
            <ac:spMk id="349" creationId="{B520EBFB-8744-9F08-D340-916AED150BE3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51" creationId="{CF8B459B-4EBA-B0B0-9F66-2830A0359497}"/>
          </ac:spMkLst>
        </pc:spChg>
        <pc:spChg chg="del mod topLvl">
          <ac:chgData name="Raphael Freitas" userId="a487a61babc2bbfd" providerId="LiveId" clId="{A549BABB-4D7A-491C-B4F1-898D4446DFD4}" dt="2022-11-09T23:56:33.329" v="3896" actId="478"/>
          <ac:spMkLst>
            <pc:docMk/>
            <pc:sldMk cId="3698993914" sldId="322"/>
            <ac:spMk id="352" creationId="{0B127092-F041-D2DB-C3A2-FAE6B80A4407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54" creationId="{FCDC38EB-E633-5480-F317-110B5457EE2B}"/>
          </ac:spMkLst>
        </pc:spChg>
        <pc:spChg chg="del mod topLvl">
          <ac:chgData name="Raphael Freitas" userId="a487a61babc2bbfd" providerId="LiveId" clId="{A549BABB-4D7A-491C-B4F1-898D4446DFD4}" dt="2022-11-09T23:56:50.001" v="3904" actId="478"/>
          <ac:spMkLst>
            <pc:docMk/>
            <pc:sldMk cId="3698993914" sldId="322"/>
            <ac:spMk id="355" creationId="{CFF1F958-3587-AB3A-E82D-D278FF7143BD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57" creationId="{1CAA33A1-94DA-92DF-84F2-8AB5C3A39113}"/>
          </ac:spMkLst>
        </pc:spChg>
        <pc:spChg chg="del mod topLvl">
          <ac:chgData name="Raphael Freitas" userId="a487a61babc2bbfd" providerId="LiveId" clId="{A549BABB-4D7A-491C-B4F1-898D4446DFD4}" dt="2022-11-09T23:56:37.722" v="3898" actId="478"/>
          <ac:spMkLst>
            <pc:docMk/>
            <pc:sldMk cId="3698993914" sldId="322"/>
            <ac:spMk id="358" creationId="{94F3A1F5-53D5-0647-7CE2-36937830A673}"/>
          </ac:spMkLst>
        </pc:spChg>
        <pc:spChg chg="mod topLvl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60" creationId="{CA766918-17A8-552D-C905-747C5520334C}"/>
          </ac:spMkLst>
        </pc:spChg>
        <pc:spChg chg="del mod topLvl">
          <ac:chgData name="Raphael Freitas" userId="a487a61babc2bbfd" providerId="LiveId" clId="{A549BABB-4D7A-491C-B4F1-898D4446DFD4}" dt="2022-11-09T23:56:44.298" v="3902" actId="478"/>
          <ac:spMkLst>
            <pc:docMk/>
            <pc:sldMk cId="3698993914" sldId="322"/>
            <ac:spMk id="361" creationId="{7E80235E-2658-3119-3625-46885683F47B}"/>
          </ac:spMkLst>
        </pc:spChg>
        <pc:spChg chg="add del mod">
          <ac:chgData name="Raphael Freitas" userId="a487a61babc2bbfd" providerId="LiveId" clId="{A549BABB-4D7A-491C-B4F1-898D4446DFD4}" dt="2022-11-09T23:53:26.893" v="3859" actId="478"/>
          <ac:spMkLst>
            <pc:docMk/>
            <pc:sldMk cId="3698993914" sldId="322"/>
            <ac:spMk id="362" creationId="{DBA02AB6-DB79-8D94-2286-2A0BDB31B591}"/>
          </ac:spMkLst>
        </pc:spChg>
        <pc:spChg chg="add del mod">
          <ac:chgData name="Raphael Freitas" userId="a487a61babc2bbfd" providerId="LiveId" clId="{A549BABB-4D7A-491C-B4F1-898D4446DFD4}" dt="2022-11-09T23:53:23.121" v="3856" actId="478"/>
          <ac:spMkLst>
            <pc:docMk/>
            <pc:sldMk cId="3698993914" sldId="322"/>
            <ac:spMk id="363" creationId="{F0347EFF-D23A-4D1C-79BA-AFB7BBE69E4F}"/>
          </ac:spMkLst>
        </pc:spChg>
        <pc:spChg chg="add del mod">
          <ac:chgData name="Raphael Freitas" userId="a487a61babc2bbfd" providerId="LiveId" clId="{A549BABB-4D7A-491C-B4F1-898D4446DFD4}" dt="2022-11-09T23:53:20.156" v="3855" actId="478"/>
          <ac:spMkLst>
            <pc:docMk/>
            <pc:sldMk cId="3698993914" sldId="322"/>
            <ac:spMk id="364" creationId="{C1E04607-862B-9F5D-93CB-95DA66A8161B}"/>
          </ac:spMkLst>
        </pc:spChg>
        <pc:spChg chg="add del mod">
          <ac:chgData name="Raphael Freitas" userId="a487a61babc2bbfd" providerId="LiveId" clId="{A549BABB-4D7A-491C-B4F1-898D4446DFD4}" dt="2022-11-09T23:53:27.596" v="3860" actId="478"/>
          <ac:spMkLst>
            <pc:docMk/>
            <pc:sldMk cId="3698993914" sldId="322"/>
            <ac:spMk id="365" creationId="{8F3B3091-4BC4-D69E-A620-A208AC466622}"/>
          </ac:spMkLst>
        </pc:spChg>
        <pc:spChg chg="add del mod">
          <ac:chgData name="Raphael Freitas" userId="a487a61babc2bbfd" providerId="LiveId" clId="{A549BABB-4D7A-491C-B4F1-898D4446DFD4}" dt="2022-11-09T23:53:28.314" v="3861" actId="478"/>
          <ac:spMkLst>
            <pc:docMk/>
            <pc:sldMk cId="3698993914" sldId="322"/>
            <ac:spMk id="366" creationId="{7DB142CA-8603-E52F-CF87-A91F48496B88}"/>
          </ac:spMkLst>
        </pc:spChg>
        <pc:spChg chg="add del mod">
          <ac:chgData name="Raphael Freitas" userId="a487a61babc2bbfd" providerId="LiveId" clId="{A549BABB-4D7A-491C-B4F1-898D4446DFD4}" dt="2022-11-09T23:53:29.130" v="3862" actId="478"/>
          <ac:spMkLst>
            <pc:docMk/>
            <pc:sldMk cId="3698993914" sldId="322"/>
            <ac:spMk id="367" creationId="{1D6BEF34-89D9-9DBC-1270-DC4C6CF35872}"/>
          </ac:spMkLst>
        </pc:spChg>
        <pc:spChg chg="add del mod">
          <ac:chgData name="Raphael Freitas" userId="a487a61babc2bbfd" providerId="LiveId" clId="{A549BABB-4D7A-491C-B4F1-898D4446DFD4}" dt="2022-11-09T23:54:13.850" v="3863" actId="478"/>
          <ac:spMkLst>
            <pc:docMk/>
            <pc:sldMk cId="3698993914" sldId="322"/>
            <ac:spMk id="368" creationId="{0C5E8DB5-37DB-CE8D-7527-E3C812E9D9CA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69" creationId="{821628B0-2D30-F09D-0055-616063C188F8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0" creationId="{848EFAF1-E2C2-CE05-1A5F-009C7082CED2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1" creationId="{EA0D1BB9-EF28-5E9A-A5DA-BF58874D057F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2" creationId="{E0472113-7438-3DBA-E100-30ECADB8BD3F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3" creationId="{684EE126-C1FF-C506-77AD-CB02354C2A54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4" creationId="{A2860262-60EC-CA06-1DAD-3C16AB43B813}"/>
          </ac:spMkLst>
        </pc:spChg>
        <pc:spChg chg="add mod">
          <ac:chgData name="Raphael Freitas" userId="a487a61babc2bbfd" providerId="LiveId" clId="{A549BABB-4D7A-491C-B4F1-898D4446DFD4}" dt="2022-11-10T00:11:25.460" v="3959" actId="1035"/>
          <ac:spMkLst>
            <pc:docMk/>
            <pc:sldMk cId="3698993914" sldId="322"/>
            <ac:spMk id="375" creationId="{76D66D47-811B-5223-C1F9-A101ED7F12EE}"/>
          </ac:spMkLst>
        </pc:spChg>
        <pc:grpChg chg="del">
          <ac:chgData name="Raphael Freitas" userId="a487a61babc2bbfd" providerId="LiveId" clId="{A549BABB-4D7A-491C-B4F1-898D4446DFD4}" dt="2022-11-09T23:46:59.667" v="3778" actId="478"/>
          <ac:grpSpMkLst>
            <pc:docMk/>
            <pc:sldMk cId="3698993914" sldId="322"/>
            <ac:grpSpMk id="4" creationId="{A3E2C5B7-50B7-768F-1C3B-3504420A662C}"/>
          </ac:grpSpMkLst>
        </pc:grpChg>
        <pc:grpChg chg="del">
          <ac:chgData name="Raphael Freitas" userId="a487a61babc2bbfd" providerId="LiveId" clId="{A549BABB-4D7A-491C-B4F1-898D4446DFD4}" dt="2022-11-09T23:46:59.667" v="3778" actId="478"/>
          <ac:grpSpMkLst>
            <pc:docMk/>
            <pc:sldMk cId="3698993914" sldId="322"/>
            <ac:grpSpMk id="12" creationId="{49ED732E-FE2E-869C-D3AA-E5253AA2F5FB}"/>
          </ac:grpSpMkLst>
        </pc:grpChg>
        <pc:grpChg chg="del">
          <ac:chgData name="Raphael Freitas" userId="a487a61babc2bbfd" providerId="LiveId" clId="{A549BABB-4D7A-491C-B4F1-898D4446DFD4}" dt="2022-11-09T23:47:01.597" v="3779" actId="478"/>
          <ac:grpSpMkLst>
            <pc:docMk/>
            <pc:sldMk cId="3698993914" sldId="322"/>
            <ac:grpSpMk id="20" creationId="{CC83EE49-4C57-4906-F0EB-020CDE400C79}"/>
          </ac:grpSpMkLst>
        </pc:grpChg>
        <pc:grpChg chg="del">
          <ac:chgData name="Raphael Freitas" userId="a487a61babc2bbfd" providerId="LiveId" clId="{A549BABB-4D7A-491C-B4F1-898D4446DFD4}" dt="2022-11-09T23:46:59.667" v="3778" actId="478"/>
          <ac:grpSpMkLst>
            <pc:docMk/>
            <pc:sldMk cId="3698993914" sldId="322"/>
            <ac:grpSpMk id="28" creationId="{127870A5-40E8-E16C-2C33-D95C66C85E58}"/>
          </ac:grpSpMkLst>
        </pc:grpChg>
        <pc:grpChg chg="del">
          <ac:chgData name="Raphael Freitas" userId="a487a61babc2bbfd" providerId="LiveId" clId="{A549BABB-4D7A-491C-B4F1-898D4446DFD4}" dt="2022-11-09T23:46:59.667" v="3778" actId="478"/>
          <ac:grpSpMkLst>
            <pc:docMk/>
            <pc:sldMk cId="3698993914" sldId="322"/>
            <ac:grpSpMk id="38" creationId="{77DDB4EC-F7E1-74D5-9A2B-F9E54FEA37B5}"/>
          </ac:grpSpMkLst>
        </pc:grpChg>
        <pc:grpChg chg="add del mod">
          <ac:chgData name="Raphael Freitas" userId="a487a61babc2bbfd" providerId="LiveId" clId="{A549BABB-4D7A-491C-B4F1-898D4446DFD4}" dt="2022-11-09T23:47:03.600" v="3781"/>
          <ac:grpSpMkLst>
            <pc:docMk/>
            <pc:sldMk cId="3698993914" sldId="322"/>
            <ac:grpSpMk id="46" creationId="{C6D4888C-62F9-4DE7-BBA2-88640096FFE5}"/>
          </ac:grpSpMkLst>
        </pc:grpChg>
        <pc:grpChg chg="add del mod">
          <ac:chgData name="Raphael Freitas" userId="a487a61babc2bbfd" providerId="LiveId" clId="{A549BABB-4D7A-491C-B4F1-898D4446DFD4}" dt="2022-11-09T23:47:23.776" v="3783"/>
          <ac:grpSpMkLst>
            <pc:docMk/>
            <pc:sldMk cId="3698993914" sldId="322"/>
            <ac:grpSpMk id="52" creationId="{56352D26-6A19-A1C4-53CE-16CD8687FA3A}"/>
          </ac:grpSpMkLst>
        </pc:grpChg>
        <pc:grpChg chg="add del mod">
          <ac:chgData name="Raphael Freitas" userId="a487a61babc2bbfd" providerId="LiveId" clId="{A549BABB-4D7A-491C-B4F1-898D4446DFD4}" dt="2022-11-09T23:47:23.776" v="3783"/>
          <ac:grpSpMkLst>
            <pc:docMk/>
            <pc:sldMk cId="3698993914" sldId="322"/>
            <ac:grpSpMk id="57" creationId="{FA9D7A09-78E2-C345-6310-A5EB19B0A0BC}"/>
          </ac:grpSpMkLst>
        </pc:grpChg>
        <pc:grpChg chg="add del mod">
          <ac:chgData name="Raphael Freitas" userId="a487a61babc2bbfd" providerId="LiveId" clId="{A549BABB-4D7A-491C-B4F1-898D4446DFD4}" dt="2022-11-09T23:47:23.776" v="3783"/>
          <ac:grpSpMkLst>
            <pc:docMk/>
            <pc:sldMk cId="3698993914" sldId="322"/>
            <ac:grpSpMk id="62" creationId="{A6ADD4CC-532A-BDFA-363A-0D1EA2E05545}"/>
          </ac:grpSpMkLst>
        </pc:grpChg>
        <pc:grpChg chg="add del mod">
          <ac:chgData name="Raphael Freitas" userId="a487a61babc2bbfd" providerId="LiveId" clId="{A549BABB-4D7A-491C-B4F1-898D4446DFD4}" dt="2022-11-09T23:47:23.776" v="3783"/>
          <ac:grpSpMkLst>
            <pc:docMk/>
            <pc:sldMk cId="3698993914" sldId="322"/>
            <ac:grpSpMk id="259" creationId="{FD04F54E-0451-4CF2-7029-F89407F1AB4C}"/>
          </ac:grpSpMkLst>
        </pc:grpChg>
        <pc:grpChg chg="add del mod">
          <ac:chgData name="Raphael Freitas" userId="a487a61babc2bbfd" providerId="LiveId" clId="{A549BABB-4D7A-491C-B4F1-898D4446DFD4}" dt="2022-11-09T23:53:06.612" v="3853" actId="478"/>
          <ac:grpSpMkLst>
            <pc:docMk/>
            <pc:sldMk cId="3698993914" sldId="322"/>
            <ac:grpSpMk id="276" creationId="{3846C9DB-C38E-398E-58DA-30DF63775F8E}"/>
          </ac:grpSpMkLst>
        </pc:grpChg>
        <pc:grpChg chg="add del mod">
          <ac:chgData name="Raphael Freitas" userId="a487a61babc2bbfd" providerId="LiveId" clId="{A549BABB-4D7A-491C-B4F1-898D4446DFD4}" dt="2022-11-09T23:53:06.612" v="3853" actId="478"/>
          <ac:grpSpMkLst>
            <pc:docMk/>
            <pc:sldMk cId="3698993914" sldId="322"/>
            <ac:grpSpMk id="281" creationId="{E7C80B61-4644-8059-3BBD-22BFF9F686A1}"/>
          </ac:grpSpMkLst>
        </pc:grpChg>
        <pc:grpChg chg="add del mod">
          <ac:chgData name="Raphael Freitas" userId="a487a61babc2bbfd" providerId="LiveId" clId="{A549BABB-4D7A-491C-B4F1-898D4446DFD4}" dt="2022-11-09T23:53:06.612" v="3853" actId="478"/>
          <ac:grpSpMkLst>
            <pc:docMk/>
            <pc:sldMk cId="3698993914" sldId="322"/>
            <ac:grpSpMk id="286" creationId="{F52E1592-E947-6D3D-9318-9A765A11FE6B}"/>
          </ac:grpSpMkLst>
        </pc:grpChg>
        <pc:grpChg chg="add del mod">
          <ac:chgData name="Raphael Freitas" userId="a487a61babc2bbfd" providerId="LiveId" clId="{A549BABB-4D7A-491C-B4F1-898D4446DFD4}" dt="2022-11-09T23:53:06.612" v="3853" actId="478"/>
          <ac:grpSpMkLst>
            <pc:docMk/>
            <pc:sldMk cId="3698993914" sldId="322"/>
            <ac:grpSpMk id="291" creationId="{FCFAAAD8-CA90-05B1-05D9-669B7747D51A}"/>
          </ac:grpSpMkLst>
        </pc:grpChg>
        <pc:grpChg chg="add del mod">
          <ac:chgData name="Raphael Freitas" userId="a487a61babc2bbfd" providerId="LiveId" clId="{A549BABB-4D7A-491C-B4F1-898D4446DFD4}" dt="2022-11-09T23:53:06.612" v="3853" actId="478"/>
          <ac:grpSpMkLst>
            <pc:docMk/>
            <pc:sldMk cId="3698993914" sldId="322"/>
            <ac:grpSpMk id="308" creationId="{BFEBACC4-6628-FD93-D2BE-FA1B67890CB0}"/>
          </ac:grpSpMkLst>
        </pc:grpChg>
        <pc:grpChg chg="add mod">
          <ac:chgData name="Raphael Freitas" userId="a487a61babc2bbfd" providerId="LiveId" clId="{A549BABB-4D7A-491C-B4F1-898D4446DFD4}" dt="2022-11-10T00:11:25.460" v="3959" actId="1035"/>
          <ac:grpSpMkLst>
            <pc:docMk/>
            <pc:sldMk cId="3698993914" sldId="322"/>
            <ac:grpSpMk id="324" creationId="{36A2D501-81AB-1741-C138-0B9A60A15330}"/>
          </ac:grpSpMkLst>
        </pc:grpChg>
        <pc:grpChg chg="add del mod">
          <ac:chgData name="Raphael Freitas" userId="a487a61babc2bbfd" providerId="LiveId" clId="{A549BABB-4D7A-491C-B4F1-898D4446DFD4}" dt="2022-11-10T00:11:25.460" v="3959" actId="1035"/>
          <ac:grpSpMkLst>
            <pc:docMk/>
            <pc:sldMk cId="3698993914" sldId="322"/>
            <ac:grpSpMk id="337" creationId="{25B751BC-6B6D-CDBE-BD32-9B5A89A866D8}"/>
          </ac:grpSpMkLst>
        </pc:grpChg>
        <pc:grpChg chg="add del mod">
          <ac:chgData name="Raphael Freitas" userId="a487a61babc2bbfd" providerId="LiveId" clId="{A549BABB-4D7A-491C-B4F1-898D4446DFD4}" dt="2022-11-09T23:56:28.418" v="3894" actId="478"/>
          <ac:grpSpMkLst>
            <pc:docMk/>
            <pc:sldMk cId="3698993914" sldId="322"/>
            <ac:grpSpMk id="344" creationId="{BFC1C18C-F957-EF87-F799-CBE92D3FB28F}"/>
          </ac:grpSpMkLst>
        </pc:grpChg>
        <pc:grpChg chg="add del mod">
          <ac:chgData name="Raphael Freitas" userId="a487a61babc2bbfd" providerId="LiveId" clId="{A549BABB-4D7A-491C-B4F1-898D4446DFD4}" dt="2022-11-09T23:56:55.433" v="3906" actId="478"/>
          <ac:grpSpMkLst>
            <pc:docMk/>
            <pc:sldMk cId="3698993914" sldId="322"/>
            <ac:grpSpMk id="347" creationId="{EC756F09-191C-8F06-9181-632C3FF95322}"/>
          </ac:grpSpMkLst>
        </pc:grpChg>
        <pc:grpChg chg="add del mod">
          <ac:chgData name="Raphael Freitas" userId="a487a61babc2bbfd" providerId="LiveId" clId="{A549BABB-4D7A-491C-B4F1-898D4446DFD4}" dt="2022-11-09T23:56:33.329" v="3896" actId="478"/>
          <ac:grpSpMkLst>
            <pc:docMk/>
            <pc:sldMk cId="3698993914" sldId="322"/>
            <ac:grpSpMk id="350" creationId="{A9497358-DFE7-E17E-CD23-683CE2647E08}"/>
          </ac:grpSpMkLst>
        </pc:grpChg>
        <pc:grpChg chg="add del mod">
          <ac:chgData name="Raphael Freitas" userId="a487a61babc2bbfd" providerId="LiveId" clId="{A549BABB-4D7A-491C-B4F1-898D4446DFD4}" dt="2022-11-09T23:56:50.001" v="3904" actId="478"/>
          <ac:grpSpMkLst>
            <pc:docMk/>
            <pc:sldMk cId="3698993914" sldId="322"/>
            <ac:grpSpMk id="353" creationId="{0D4BD38F-9D7D-28EB-9B0F-5AE23358006B}"/>
          </ac:grpSpMkLst>
        </pc:grpChg>
        <pc:grpChg chg="add del mod">
          <ac:chgData name="Raphael Freitas" userId="a487a61babc2bbfd" providerId="LiveId" clId="{A549BABB-4D7A-491C-B4F1-898D4446DFD4}" dt="2022-11-09T23:56:37.722" v="3898" actId="478"/>
          <ac:grpSpMkLst>
            <pc:docMk/>
            <pc:sldMk cId="3698993914" sldId="322"/>
            <ac:grpSpMk id="356" creationId="{C9577ACB-182D-970E-E5A3-EB4789532FD3}"/>
          </ac:grpSpMkLst>
        </pc:grpChg>
        <pc:grpChg chg="add del mod">
          <ac:chgData name="Raphael Freitas" userId="a487a61babc2bbfd" providerId="LiveId" clId="{A549BABB-4D7A-491C-B4F1-898D4446DFD4}" dt="2022-11-09T23:56:44.298" v="3902" actId="478"/>
          <ac:grpSpMkLst>
            <pc:docMk/>
            <pc:sldMk cId="3698993914" sldId="322"/>
            <ac:grpSpMk id="359" creationId="{5CC2C6F6-8847-C061-5A71-C4208F932F76}"/>
          </ac:grpSpMkLst>
        </pc:grpChg>
        <pc:graphicFrameChg chg="add del mod">
          <ac:chgData name="Raphael Freitas" userId="a487a61babc2bbfd" providerId="LiveId" clId="{A549BABB-4D7A-491C-B4F1-898D4446DFD4}" dt="2022-11-09T23:47:23.776" v="3783"/>
          <ac:graphicFrameMkLst>
            <pc:docMk/>
            <pc:sldMk cId="3698993914" sldId="322"/>
            <ac:graphicFrameMk id="55" creationId="{C4BEB138-DD23-D656-F018-50A41EE19A3F}"/>
          </ac:graphicFrameMkLst>
        </pc:graphicFrameChg>
        <pc:graphicFrameChg chg="add del mod">
          <ac:chgData name="Raphael Freitas" userId="a487a61babc2bbfd" providerId="LiveId" clId="{A549BABB-4D7A-491C-B4F1-898D4446DFD4}" dt="2022-11-09T23:47:23.776" v="3783"/>
          <ac:graphicFrameMkLst>
            <pc:docMk/>
            <pc:sldMk cId="3698993914" sldId="322"/>
            <ac:graphicFrameMk id="60" creationId="{44EC822B-B3A5-7643-205A-4BDD73EB2702}"/>
          </ac:graphicFrameMkLst>
        </pc:graphicFrameChg>
        <pc:graphicFrameChg chg="add del mod">
          <ac:chgData name="Raphael Freitas" userId="a487a61babc2bbfd" providerId="LiveId" clId="{A549BABB-4D7A-491C-B4F1-898D4446DFD4}" dt="2022-11-09T23:47:23.776" v="3783"/>
          <ac:graphicFrameMkLst>
            <pc:docMk/>
            <pc:sldMk cId="3698993914" sldId="322"/>
            <ac:graphicFrameMk id="257" creationId="{C8AD1B8D-1061-243A-51CE-49882184AC03}"/>
          </ac:graphicFrameMkLst>
        </pc:graphicFrameChg>
        <pc:graphicFrameChg chg="add del mod">
          <ac:chgData name="Raphael Freitas" userId="a487a61babc2bbfd" providerId="LiveId" clId="{A549BABB-4D7A-491C-B4F1-898D4446DFD4}" dt="2022-11-09T23:47:23.776" v="3783"/>
          <ac:graphicFrameMkLst>
            <pc:docMk/>
            <pc:sldMk cId="3698993914" sldId="322"/>
            <ac:graphicFrameMk id="262" creationId="{0495F2B4-E00E-9F83-343B-C9F0FFE23115}"/>
          </ac:graphicFrameMkLst>
        </pc:graphicFrameChg>
        <pc:graphicFrameChg chg="add del mod">
          <ac:chgData name="Raphael Freitas" userId="a487a61babc2bbfd" providerId="LiveId" clId="{A549BABB-4D7A-491C-B4F1-898D4446DFD4}" dt="2022-11-09T23:53:06.612" v="3853" actId="478"/>
          <ac:graphicFrameMkLst>
            <pc:docMk/>
            <pc:sldMk cId="3698993914" sldId="322"/>
            <ac:graphicFrameMk id="279" creationId="{CFD9B368-61E7-B803-185D-C972C0BEB20D}"/>
          </ac:graphicFrameMkLst>
        </pc:graphicFrameChg>
        <pc:graphicFrameChg chg="add del mod">
          <ac:chgData name="Raphael Freitas" userId="a487a61babc2bbfd" providerId="LiveId" clId="{A549BABB-4D7A-491C-B4F1-898D4446DFD4}" dt="2022-11-09T23:53:06.612" v="3853" actId="478"/>
          <ac:graphicFrameMkLst>
            <pc:docMk/>
            <pc:sldMk cId="3698993914" sldId="322"/>
            <ac:graphicFrameMk id="284" creationId="{AA7B230D-C73D-48C3-05DC-2E0EE6EE6D94}"/>
          </ac:graphicFrameMkLst>
        </pc:graphicFrameChg>
        <pc:graphicFrameChg chg="add del mod">
          <ac:chgData name="Raphael Freitas" userId="a487a61babc2bbfd" providerId="LiveId" clId="{A549BABB-4D7A-491C-B4F1-898D4446DFD4}" dt="2022-11-09T23:53:06.612" v="3853" actId="478"/>
          <ac:graphicFrameMkLst>
            <pc:docMk/>
            <pc:sldMk cId="3698993914" sldId="322"/>
            <ac:graphicFrameMk id="289" creationId="{E06932CD-7938-99C5-1D45-CA4328AF56BF}"/>
          </ac:graphicFrameMkLst>
        </pc:graphicFrameChg>
        <pc:graphicFrameChg chg="add del mod">
          <ac:chgData name="Raphael Freitas" userId="a487a61babc2bbfd" providerId="LiveId" clId="{A549BABB-4D7A-491C-B4F1-898D4446DFD4}" dt="2022-11-09T23:53:06.612" v="3853" actId="478"/>
          <ac:graphicFrameMkLst>
            <pc:docMk/>
            <pc:sldMk cId="3698993914" sldId="322"/>
            <ac:graphicFrameMk id="294" creationId="{79E699AE-F6FF-2F1C-7340-D4FE1DCAB3CC}"/>
          </ac:graphicFrameMkLst>
        </pc:graphicFrameChg>
        <pc:graphicFrameChg chg="add del mod">
          <ac:chgData name="Raphael Freitas" userId="a487a61babc2bbfd" providerId="LiveId" clId="{A549BABB-4D7A-491C-B4F1-898D4446DFD4}" dt="2022-11-09T23:53:06.612" v="3853" actId="478"/>
          <ac:graphicFrameMkLst>
            <pc:docMk/>
            <pc:sldMk cId="3698993914" sldId="322"/>
            <ac:graphicFrameMk id="311" creationId="{44452C60-63A6-982B-6A79-A04103795972}"/>
          </ac:graphicFrameMkLst>
        </pc:graphicFrameChg>
        <pc:cxnChg chg="add mod">
          <ac:chgData name="Raphael Freitas" userId="a487a61babc2bbfd" providerId="LiveId" clId="{A549BABB-4D7A-491C-B4F1-898D4446DFD4}" dt="2022-11-10T00:11:25.460" v="3959" actId="1035"/>
          <ac:cxnSpMkLst>
            <pc:docMk/>
            <pc:sldMk cId="3698993914" sldId="322"/>
            <ac:cxnSpMk id="332" creationId="{664AB769-79D9-E289-D187-E0FFD4E585FB}"/>
          </ac:cxnSpMkLst>
        </pc:cxnChg>
        <pc:cxnChg chg="add mod">
          <ac:chgData name="Raphael Freitas" userId="a487a61babc2bbfd" providerId="LiveId" clId="{A549BABB-4D7A-491C-B4F1-898D4446DFD4}" dt="2022-11-10T00:11:25.460" v="3959" actId="1035"/>
          <ac:cxnSpMkLst>
            <pc:docMk/>
            <pc:sldMk cId="3698993914" sldId="322"/>
            <ac:cxnSpMk id="333" creationId="{AA836F39-CA59-FF48-CF60-726A7A5A11CE}"/>
          </ac:cxnSpMkLst>
        </pc:cxnChg>
        <pc:cxnChg chg="add mod">
          <ac:chgData name="Raphael Freitas" userId="a487a61babc2bbfd" providerId="LiveId" clId="{A549BABB-4D7A-491C-B4F1-898D4446DFD4}" dt="2022-11-10T00:11:25.460" v="3959" actId="1035"/>
          <ac:cxnSpMkLst>
            <pc:docMk/>
            <pc:sldMk cId="3698993914" sldId="322"/>
            <ac:cxnSpMk id="334" creationId="{A3B545F7-A3AE-0E2E-FCB7-7EA6CA2ABB74}"/>
          </ac:cxnSpMkLst>
        </pc:cxnChg>
      </pc:sldChg>
      <pc:sldChg chg="modSp add mod modNotesTx">
        <pc:chgData name="Raphael Freitas" userId="a487a61babc2bbfd" providerId="LiveId" clId="{A549BABB-4D7A-491C-B4F1-898D4446DFD4}" dt="2022-11-11T19:31:12.688" v="4614"/>
        <pc:sldMkLst>
          <pc:docMk/>
          <pc:sldMk cId="794436926" sldId="323"/>
        </pc:sldMkLst>
        <pc:spChg chg="mod">
          <ac:chgData name="Raphael Freitas" userId="a487a61babc2bbfd" providerId="LiveId" clId="{A549BABB-4D7A-491C-B4F1-898D4446DFD4}" dt="2022-11-11T19:31:09.269" v="4613" actId="1076"/>
          <ac:spMkLst>
            <pc:docMk/>
            <pc:sldMk cId="794436926" sldId="323"/>
            <ac:spMk id="94" creationId="{00000000-0000-0000-0000-000000000000}"/>
          </ac:spMkLst>
        </pc:spChg>
      </pc:sldChg>
      <pc:sldChg chg="modSp add del mod">
        <pc:chgData name="Raphael Freitas" userId="a487a61babc2bbfd" providerId="LiveId" clId="{A549BABB-4D7A-491C-B4F1-898D4446DFD4}" dt="2022-11-10T00:12:00.135" v="3961" actId="47"/>
        <pc:sldMkLst>
          <pc:docMk/>
          <pc:sldMk cId="848212632" sldId="323"/>
        </pc:sldMkLst>
        <pc:spChg chg="mod">
          <ac:chgData name="Raphael Freitas" userId="a487a61babc2bbfd" providerId="LiveId" clId="{A549BABB-4D7A-491C-B4F1-898D4446DFD4}" dt="2022-11-09T23:52:58.791" v="3852" actId="27636"/>
          <ac:spMkLst>
            <pc:docMk/>
            <pc:sldMk cId="848212632" sldId="323"/>
            <ac:spMk id="2" creationId="{D735F7F3-C1B5-4B60-A00A-4EB618DDFB5A}"/>
          </ac:spMkLst>
        </pc:spChg>
      </pc:sldChg>
      <pc:sldChg chg="modSp add mod ord">
        <pc:chgData name="Raphael Freitas" userId="a487a61babc2bbfd" providerId="LiveId" clId="{A549BABB-4D7A-491C-B4F1-898D4446DFD4}" dt="2022-11-11T19:03:38.114" v="4184" actId="20577"/>
        <pc:sldMkLst>
          <pc:docMk/>
          <pc:sldMk cId="1950728232" sldId="324"/>
        </pc:sldMkLst>
        <pc:spChg chg="mod">
          <ac:chgData name="Raphael Freitas" userId="a487a61babc2bbfd" providerId="LiveId" clId="{A549BABB-4D7A-491C-B4F1-898D4446DFD4}" dt="2022-11-11T19:03:38.114" v="4184" actId="20577"/>
          <ac:spMkLst>
            <pc:docMk/>
            <pc:sldMk cId="1950728232" sldId="324"/>
            <ac:spMk id="94" creationId="{00000000-0000-0000-0000-000000000000}"/>
          </ac:spMkLst>
        </pc:spChg>
      </pc:sldChg>
      <pc:sldChg chg="modSp add mod modNotesTx">
        <pc:chgData name="Raphael Freitas" userId="a487a61babc2bbfd" providerId="LiveId" clId="{A549BABB-4D7A-491C-B4F1-898D4446DFD4}" dt="2022-11-11T19:32:14.508" v="4733" actId="313"/>
        <pc:sldMkLst>
          <pc:docMk/>
          <pc:sldMk cId="411617009" sldId="325"/>
        </pc:sldMkLst>
        <pc:spChg chg="mod">
          <ac:chgData name="Raphael Freitas" userId="a487a61babc2bbfd" providerId="LiveId" clId="{A549BABB-4D7A-491C-B4F1-898D4446DFD4}" dt="2022-11-11T19:03:22.721" v="4176" actId="6549"/>
          <ac:spMkLst>
            <pc:docMk/>
            <pc:sldMk cId="411617009" sldId="325"/>
            <ac:spMk id="94" creationId="{00000000-0000-0000-0000-000000000000}"/>
          </ac:spMkLst>
        </pc:spChg>
      </pc:sldChg>
      <pc:sldChg chg="modSp add mod ord modNotesTx">
        <pc:chgData name="Raphael Freitas" userId="a487a61babc2bbfd" providerId="LiveId" clId="{A549BABB-4D7A-491C-B4F1-898D4446DFD4}" dt="2022-11-11T20:26:43.619" v="4805"/>
        <pc:sldMkLst>
          <pc:docMk/>
          <pc:sldMk cId="1648202441" sldId="326"/>
        </pc:sldMkLst>
        <pc:spChg chg="mod">
          <ac:chgData name="Raphael Freitas" userId="a487a61babc2bbfd" providerId="LiveId" clId="{A549BABB-4D7A-491C-B4F1-898D4446DFD4}" dt="2022-11-11T19:08:49.081" v="4262" actId="6549"/>
          <ac:spMkLst>
            <pc:docMk/>
            <pc:sldMk cId="1648202441" sldId="326"/>
            <ac:spMk id="94" creationId="{00000000-0000-0000-0000-000000000000}"/>
          </ac:spMkLst>
        </pc:spChg>
      </pc:sldChg>
      <pc:sldChg chg="modSp add mod">
        <pc:chgData name="Raphael Freitas" userId="a487a61babc2bbfd" providerId="LiveId" clId="{A549BABB-4D7A-491C-B4F1-898D4446DFD4}" dt="2022-11-11T20:26:57.208" v="4809" actId="20577"/>
        <pc:sldMkLst>
          <pc:docMk/>
          <pc:sldMk cId="2370336493" sldId="327"/>
        </pc:sldMkLst>
        <pc:spChg chg="mod">
          <ac:chgData name="Raphael Freitas" userId="a487a61babc2bbfd" providerId="LiveId" clId="{A549BABB-4D7A-491C-B4F1-898D4446DFD4}" dt="2022-11-11T20:26:57.208" v="4809" actId="20577"/>
          <ac:spMkLst>
            <pc:docMk/>
            <pc:sldMk cId="2370336493" sldId="327"/>
            <ac:spMk id="94" creationId="{00000000-0000-0000-0000-000000000000}"/>
          </ac:spMkLst>
        </pc:spChg>
      </pc:sldChg>
      <pc:sldChg chg="modSp add mod ord">
        <pc:chgData name="Raphael Freitas" userId="a487a61babc2bbfd" providerId="LiveId" clId="{A549BABB-4D7A-491C-B4F1-898D4446DFD4}" dt="2022-11-11T20:29:35.790" v="4856"/>
        <pc:sldMkLst>
          <pc:docMk/>
          <pc:sldMk cId="2771933954" sldId="328"/>
        </pc:sldMkLst>
        <pc:spChg chg="mod">
          <ac:chgData name="Raphael Freitas" userId="a487a61babc2bbfd" providerId="LiveId" clId="{A549BABB-4D7A-491C-B4F1-898D4446DFD4}" dt="2022-11-11T20:29:23.856" v="4854" actId="14100"/>
          <ac:spMkLst>
            <pc:docMk/>
            <pc:sldMk cId="2771933954" sldId="328"/>
            <ac:spMk id="94" creationId="{00000000-0000-0000-0000-000000000000}"/>
          </ac:spMkLst>
        </pc:spChg>
      </pc:sldChg>
      <pc:sldChg chg="addSp delSp modSp add mod modNotesTx">
        <pc:chgData name="Raphael Freitas" userId="a487a61babc2bbfd" providerId="LiveId" clId="{A549BABB-4D7A-491C-B4F1-898D4446DFD4}" dt="2022-11-11T21:22:47.501" v="5285" actId="1076"/>
        <pc:sldMkLst>
          <pc:docMk/>
          <pc:sldMk cId="3935699729" sldId="329"/>
        </pc:sldMkLst>
        <pc:spChg chg="add del">
          <ac:chgData name="Raphael Freitas" userId="a487a61babc2bbfd" providerId="LiveId" clId="{A549BABB-4D7A-491C-B4F1-898D4446DFD4}" dt="2022-11-11T20:35:38.227" v="5257" actId="22"/>
          <ac:spMkLst>
            <pc:docMk/>
            <pc:sldMk cId="3935699729" sldId="329"/>
            <ac:spMk id="5" creationId="{FB8E792D-5903-AA5F-F370-177596227699}"/>
          </ac:spMkLst>
        </pc:spChg>
        <pc:spChg chg="add mod">
          <ac:chgData name="Raphael Freitas" userId="a487a61babc2bbfd" providerId="LiveId" clId="{A549BABB-4D7A-491C-B4F1-898D4446DFD4}" dt="2022-11-11T21:22:47.501" v="5285" actId="1076"/>
          <ac:spMkLst>
            <pc:docMk/>
            <pc:sldMk cId="3935699729" sldId="329"/>
            <ac:spMk id="7" creationId="{DCF9B2C9-4C04-185B-BFC3-2863288EAAAE}"/>
          </ac:spMkLst>
        </pc:spChg>
        <pc:spChg chg="mod">
          <ac:chgData name="Raphael Freitas" userId="a487a61babc2bbfd" providerId="LiveId" clId="{A549BABB-4D7A-491C-B4F1-898D4446DFD4}" dt="2022-11-11T20:37:29.812" v="5283" actId="1076"/>
          <ac:spMkLst>
            <pc:docMk/>
            <pc:sldMk cId="3935699729" sldId="329"/>
            <ac:spMk id="123" creationId="{00000000-0000-0000-0000-000000000000}"/>
          </ac:spMkLst>
        </pc:spChg>
      </pc:sldChg>
      <pc:sldChg chg="modSp add mod ord">
        <pc:chgData name="Raphael Freitas" userId="a487a61babc2bbfd" providerId="LiveId" clId="{A549BABB-4D7A-491C-B4F1-898D4446DFD4}" dt="2022-11-11T23:11:29.602" v="5576"/>
        <pc:sldMkLst>
          <pc:docMk/>
          <pc:sldMk cId="3364003619" sldId="330"/>
        </pc:sldMkLst>
        <pc:spChg chg="mod">
          <ac:chgData name="Raphael Freitas" userId="a487a61babc2bbfd" providerId="LiveId" clId="{A549BABB-4D7A-491C-B4F1-898D4446DFD4}" dt="2022-11-11T22:36:21.253" v="5299" actId="20577"/>
          <ac:spMkLst>
            <pc:docMk/>
            <pc:sldMk cId="3364003619" sldId="330"/>
            <ac:spMk id="94" creationId="{00000000-0000-0000-0000-000000000000}"/>
          </ac:spMkLst>
        </pc:spChg>
      </pc:sldChg>
      <pc:sldChg chg="addSp modSp add del mod ord">
        <pc:chgData name="Raphael Freitas" userId="a487a61babc2bbfd" providerId="LiveId" clId="{A549BABB-4D7A-491C-B4F1-898D4446DFD4}" dt="2022-11-09T23:49:15.881" v="3800" actId="47"/>
        <pc:sldMkLst>
          <pc:docMk/>
          <pc:sldMk cId="2237534520" sldId="331"/>
        </pc:sldMkLst>
        <pc:spChg chg="mod">
          <ac:chgData name="Raphael Freitas" userId="a487a61babc2bbfd" providerId="LiveId" clId="{A549BABB-4D7A-491C-B4F1-898D4446DFD4}" dt="2022-11-09T23:47:36.294" v="3785" actId="27636"/>
          <ac:spMkLst>
            <pc:docMk/>
            <pc:sldMk cId="2237534520" sldId="331"/>
            <ac:spMk id="2" creationId="{D735F7F3-C1B5-4B60-A00A-4EB618DDFB5A}"/>
          </ac:spMkLst>
        </pc:spChg>
        <pc:spChg chg="mod">
          <ac:chgData name="Raphael Freitas" userId="a487a61babc2bbfd" providerId="LiveId" clId="{A549BABB-4D7A-491C-B4F1-898D4446DFD4}" dt="2022-11-09T23:48:14.650" v="3790" actId="1076"/>
          <ac:spMkLst>
            <pc:docMk/>
            <pc:sldMk cId="2237534520" sldId="331"/>
            <ac:spMk id="8" creationId="{592DC4EC-C960-48AE-AEBE-4B00AB8AFAB6}"/>
          </ac:spMkLst>
        </pc:spChg>
        <pc:spChg chg="mod">
          <ac:chgData name="Raphael Freitas" userId="a487a61babc2bbfd" providerId="LiveId" clId="{A549BABB-4D7A-491C-B4F1-898D4446DFD4}" dt="2022-11-09T23:48:14.650" v="3790" actId="1076"/>
          <ac:spMkLst>
            <pc:docMk/>
            <pc:sldMk cId="2237534520" sldId="331"/>
            <ac:spMk id="9" creationId="{52106444-CC5E-4C22-9326-489DF03BADAD}"/>
          </ac:spMkLst>
        </pc:spChg>
        <pc:spChg chg="mod">
          <ac:chgData name="Raphael Freitas" userId="a487a61babc2bbfd" providerId="LiveId" clId="{A549BABB-4D7A-491C-B4F1-898D4446DFD4}" dt="2022-11-09T23:48:38.090" v="3794"/>
          <ac:spMkLst>
            <pc:docMk/>
            <pc:sldMk cId="2237534520" sldId="331"/>
            <ac:spMk id="13" creationId="{0C19D524-413C-BFB3-2084-446A23A0A1BB}"/>
          </ac:spMkLst>
        </pc:spChg>
        <pc:spChg chg="mod">
          <ac:chgData name="Raphael Freitas" userId="a487a61babc2bbfd" providerId="LiveId" clId="{A549BABB-4D7A-491C-B4F1-898D4446DFD4}" dt="2022-11-09T23:48:19.171" v="3791" actId="1076"/>
          <ac:spMkLst>
            <pc:docMk/>
            <pc:sldMk cId="2237534520" sldId="331"/>
            <ac:spMk id="15" creationId="{35BDC2A1-622E-4F8E-90A4-AA974710D034}"/>
          </ac:spMkLst>
        </pc:spChg>
        <pc:spChg chg="mod">
          <ac:chgData name="Raphael Freitas" userId="a487a61babc2bbfd" providerId="LiveId" clId="{A549BABB-4D7A-491C-B4F1-898D4446DFD4}" dt="2022-11-09T23:48:19.171" v="3791" actId="1076"/>
          <ac:spMkLst>
            <pc:docMk/>
            <pc:sldMk cId="2237534520" sldId="331"/>
            <ac:spMk id="16" creationId="{D26C32F4-03D3-40D4-9D21-8B60B3BC3179}"/>
          </ac:spMkLst>
        </pc:spChg>
        <pc:spChg chg="mod">
          <ac:chgData name="Raphael Freitas" userId="a487a61babc2bbfd" providerId="LiveId" clId="{A549BABB-4D7A-491C-B4F1-898D4446DFD4}" dt="2022-11-09T23:48:38.090" v="3794"/>
          <ac:spMkLst>
            <pc:docMk/>
            <pc:sldMk cId="2237534520" sldId="331"/>
            <ac:spMk id="20" creationId="{CF236633-DB7A-0307-5859-C67A1D23770E}"/>
          </ac:spMkLst>
        </pc:spChg>
        <pc:spChg chg="mod">
          <ac:chgData name="Raphael Freitas" userId="a487a61babc2bbfd" providerId="LiveId" clId="{A549BABB-4D7A-491C-B4F1-898D4446DFD4}" dt="2022-11-09T23:48:28.508" v="3792" actId="1076"/>
          <ac:spMkLst>
            <pc:docMk/>
            <pc:sldMk cId="2237534520" sldId="331"/>
            <ac:spMk id="22" creationId="{B37E7B00-CAEE-4F9B-9C68-5ADF41D22417}"/>
          </ac:spMkLst>
        </pc:spChg>
        <pc:spChg chg="mod">
          <ac:chgData name="Raphael Freitas" userId="a487a61babc2bbfd" providerId="LiveId" clId="{A549BABB-4D7A-491C-B4F1-898D4446DFD4}" dt="2022-11-09T23:48:28.508" v="3792" actId="1076"/>
          <ac:spMkLst>
            <pc:docMk/>
            <pc:sldMk cId="2237534520" sldId="331"/>
            <ac:spMk id="23" creationId="{A06C7783-BBAA-48FF-B293-0AC362AB1EC0}"/>
          </ac:spMkLst>
        </pc:spChg>
        <pc:spChg chg="mod">
          <ac:chgData name="Raphael Freitas" userId="a487a61babc2bbfd" providerId="LiveId" clId="{A549BABB-4D7A-491C-B4F1-898D4446DFD4}" dt="2022-11-09T23:48:37.279" v="3793" actId="1076"/>
          <ac:spMkLst>
            <pc:docMk/>
            <pc:sldMk cId="2237534520" sldId="331"/>
            <ac:spMk id="29" creationId="{1E5D2150-2B39-48F3-A10E-8245D62DF773}"/>
          </ac:spMkLst>
        </pc:spChg>
        <pc:spChg chg="mod">
          <ac:chgData name="Raphael Freitas" userId="a487a61babc2bbfd" providerId="LiveId" clId="{A549BABB-4D7A-491C-B4F1-898D4446DFD4}" dt="2022-11-09T23:48:37.279" v="3793" actId="1076"/>
          <ac:spMkLst>
            <pc:docMk/>
            <pc:sldMk cId="2237534520" sldId="331"/>
            <ac:spMk id="30" creationId="{A5CBCED9-53B4-45F4-8EE0-A759F99C87D9}"/>
          </ac:spMkLst>
        </pc:spChg>
        <pc:spChg chg="mod">
          <ac:chgData name="Raphael Freitas" userId="a487a61babc2bbfd" providerId="LiveId" clId="{A549BABB-4D7A-491C-B4F1-898D4446DFD4}" dt="2022-11-09T23:48:14.650" v="3790" actId="1076"/>
          <ac:spMkLst>
            <pc:docMk/>
            <pc:sldMk cId="2237534520" sldId="331"/>
            <ac:spMk id="31" creationId="{235E0AFF-20AE-4918-B7EE-52FE4A305DAB}"/>
          </ac:spMkLst>
        </pc:spChg>
        <pc:spChg chg="mod">
          <ac:chgData name="Raphael Freitas" userId="a487a61babc2bbfd" providerId="LiveId" clId="{A549BABB-4D7A-491C-B4F1-898D4446DFD4}" dt="2022-11-09T23:48:19.171" v="3791" actId="1076"/>
          <ac:spMkLst>
            <pc:docMk/>
            <pc:sldMk cId="2237534520" sldId="331"/>
            <ac:spMk id="32" creationId="{D1BA7BAD-7A54-458F-9B9F-3CA4F0CF6316}"/>
          </ac:spMkLst>
        </pc:spChg>
        <pc:spChg chg="mod">
          <ac:chgData name="Raphael Freitas" userId="a487a61babc2bbfd" providerId="LiveId" clId="{A549BABB-4D7A-491C-B4F1-898D4446DFD4}" dt="2022-11-09T23:48:37.279" v="3793" actId="1076"/>
          <ac:spMkLst>
            <pc:docMk/>
            <pc:sldMk cId="2237534520" sldId="331"/>
            <ac:spMk id="33" creationId="{DE7F896B-956A-4287-B11D-8E9766A4518D}"/>
          </ac:spMkLst>
        </pc:spChg>
        <pc:spChg chg="mod">
          <ac:chgData name="Raphael Freitas" userId="a487a61babc2bbfd" providerId="LiveId" clId="{A549BABB-4D7A-491C-B4F1-898D4446DFD4}" dt="2022-11-09T23:48:28.508" v="3792" actId="1076"/>
          <ac:spMkLst>
            <pc:docMk/>
            <pc:sldMk cId="2237534520" sldId="331"/>
            <ac:spMk id="34" creationId="{BC564DB7-DFD2-4746-9D74-10876FE00497}"/>
          </ac:spMkLst>
        </pc:spChg>
        <pc:spChg chg="mod">
          <ac:chgData name="Raphael Freitas" userId="a487a61babc2bbfd" providerId="LiveId" clId="{A549BABB-4D7A-491C-B4F1-898D4446DFD4}" dt="2022-11-09T23:48:14.650" v="3790" actId="1076"/>
          <ac:spMkLst>
            <pc:docMk/>
            <pc:sldMk cId="2237534520" sldId="331"/>
            <ac:spMk id="35" creationId="{10A1EE45-98F3-4598-9E5E-A3D91D842FD3}"/>
          </ac:spMkLst>
        </pc:spChg>
        <pc:spChg chg="mod">
          <ac:chgData name="Raphael Freitas" userId="a487a61babc2bbfd" providerId="LiveId" clId="{A549BABB-4D7A-491C-B4F1-898D4446DFD4}" dt="2022-11-09T23:48:19.171" v="3791" actId="1076"/>
          <ac:spMkLst>
            <pc:docMk/>
            <pc:sldMk cId="2237534520" sldId="331"/>
            <ac:spMk id="36" creationId="{83FEABDF-8E61-4C57-9273-EEFDAB9C2355}"/>
          </ac:spMkLst>
        </pc:spChg>
        <pc:spChg chg="mod">
          <ac:chgData name="Raphael Freitas" userId="a487a61babc2bbfd" providerId="LiveId" clId="{A549BABB-4D7A-491C-B4F1-898D4446DFD4}" dt="2022-11-09T23:48:28.508" v="3792" actId="1076"/>
          <ac:spMkLst>
            <pc:docMk/>
            <pc:sldMk cId="2237534520" sldId="331"/>
            <ac:spMk id="37" creationId="{E3AE415B-AF9D-4E2B-8F8E-B1124205B648}"/>
          </ac:spMkLst>
        </pc:spChg>
        <pc:spChg chg="mod">
          <ac:chgData name="Raphael Freitas" userId="a487a61babc2bbfd" providerId="LiveId" clId="{A549BABB-4D7A-491C-B4F1-898D4446DFD4}" dt="2022-11-09T23:48:37.279" v="3793" actId="1076"/>
          <ac:spMkLst>
            <pc:docMk/>
            <pc:sldMk cId="2237534520" sldId="331"/>
            <ac:spMk id="38" creationId="{4B21CB05-A433-474D-AFD0-ADD809045292}"/>
          </ac:spMkLst>
        </pc:spChg>
        <pc:spChg chg="add mod">
          <ac:chgData name="Raphael Freitas" userId="a487a61babc2bbfd" providerId="LiveId" clId="{A549BABB-4D7A-491C-B4F1-898D4446DFD4}" dt="2022-11-09T23:48:40.703" v="3795" actId="1076"/>
          <ac:spMkLst>
            <pc:docMk/>
            <pc:sldMk cId="2237534520" sldId="331"/>
            <ac:spMk id="39" creationId="{2731E446-D789-B09A-1680-95CD22A70AE9}"/>
          </ac:spMkLst>
        </pc:spChg>
        <pc:spChg chg="add mod">
          <ac:chgData name="Raphael Freitas" userId="a487a61babc2bbfd" providerId="LiveId" clId="{A549BABB-4D7A-491C-B4F1-898D4446DFD4}" dt="2022-11-09T23:48:40.703" v="3795" actId="1076"/>
          <ac:spMkLst>
            <pc:docMk/>
            <pc:sldMk cId="2237534520" sldId="331"/>
            <ac:spMk id="40" creationId="{278CCD21-F07E-5CC8-B60A-8F42C436D502}"/>
          </ac:spMkLst>
        </pc:spChg>
        <pc:spChg chg="add mod">
          <ac:chgData name="Raphael Freitas" userId="a487a61babc2bbfd" providerId="LiveId" clId="{A549BABB-4D7A-491C-B4F1-898D4446DFD4}" dt="2022-11-09T23:48:40.703" v="3795" actId="1076"/>
          <ac:spMkLst>
            <pc:docMk/>
            <pc:sldMk cId="2237534520" sldId="331"/>
            <ac:spMk id="41" creationId="{ED6FD8E6-4666-ADA2-F8C3-5ED47F173D48}"/>
          </ac:spMkLst>
        </pc:spChg>
        <pc:spChg chg="add mod">
          <ac:chgData name="Raphael Freitas" userId="a487a61babc2bbfd" providerId="LiveId" clId="{A549BABB-4D7A-491C-B4F1-898D4446DFD4}" dt="2022-11-09T23:48:40.703" v="3795" actId="1076"/>
          <ac:spMkLst>
            <pc:docMk/>
            <pc:sldMk cId="2237534520" sldId="331"/>
            <ac:spMk id="42" creationId="{35197A9B-A720-95E1-C173-A8957542F133}"/>
          </ac:spMkLst>
        </pc:spChg>
        <pc:grpChg chg="mod">
          <ac:chgData name="Raphael Freitas" userId="a487a61babc2bbfd" providerId="LiveId" clId="{A549BABB-4D7A-491C-B4F1-898D4446DFD4}" dt="2022-11-09T23:48:14.650" v="3790" actId="1076"/>
          <ac:grpSpMkLst>
            <pc:docMk/>
            <pc:sldMk cId="2237534520" sldId="331"/>
            <ac:grpSpMk id="3" creationId="{335AF11D-2DF1-44B2-A0F5-F4D3B3008A64}"/>
          </ac:grpSpMkLst>
        </pc:grpChg>
        <pc:grpChg chg="add mod">
          <ac:chgData name="Raphael Freitas" userId="a487a61babc2bbfd" providerId="LiveId" clId="{A549BABB-4D7A-491C-B4F1-898D4446DFD4}" dt="2022-11-09T23:48:40.703" v="3795" actId="1076"/>
          <ac:grpSpMkLst>
            <pc:docMk/>
            <pc:sldMk cId="2237534520" sldId="331"/>
            <ac:grpSpMk id="6" creationId="{EBC71173-CA26-87EE-1F0D-2FA38207BE4A}"/>
          </ac:grpSpMkLst>
        </pc:grpChg>
        <pc:grpChg chg="mod">
          <ac:chgData name="Raphael Freitas" userId="a487a61babc2bbfd" providerId="LiveId" clId="{A549BABB-4D7A-491C-B4F1-898D4446DFD4}" dt="2022-11-09T23:48:19.171" v="3791" actId="1076"/>
          <ac:grpSpMkLst>
            <pc:docMk/>
            <pc:sldMk cId="2237534520" sldId="331"/>
            <ac:grpSpMk id="10" creationId="{EED691D9-3B00-41E6-8A4C-B874C5129C0E}"/>
          </ac:grpSpMkLst>
        </pc:grpChg>
        <pc:grpChg chg="mod">
          <ac:chgData name="Raphael Freitas" userId="a487a61babc2bbfd" providerId="LiveId" clId="{A549BABB-4D7A-491C-B4F1-898D4446DFD4}" dt="2022-11-09T23:48:28.508" v="3792" actId="1076"/>
          <ac:grpSpMkLst>
            <pc:docMk/>
            <pc:sldMk cId="2237534520" sldId="331"/>
            <ac:grpSpMk id="17" creationId="{BE588CF4-AEC6-4F9A-B863-B079B6A5DDB4}"/>
          </ac:grpSpMkLst>
        </pc:grpChg>
        <pc:grpChg chg="mod">
          <ac:chgData name="Raphael Freitas" userId="a487a61babc2bbfd" providerId="LiveId" clId="{A549BABB-4D7A-491C-B4F1-898D4446DFD4}" dt="2022-11-09T23:48:37.279" v="3793" actId="1076"/>
          <ac:grpSpMkLst>
            <pc:docMk/>
            <pc:sldMk cId="2237534520" sldId="331"/>
            <ac:grpSpMk id="24" creationId="{BDE9322B-F6B5-4A67-A361-6D8E409D524A}"/>
          </ac:grpSpMkLst>
        </pc:grpChg>
        <pc:graphicFrameChg chg="mod">
          <ac:chgData name="Raphael Freitas" userId="a487a61babc2bbfd" providerId="LiveId" clId="{A549BABB-4D7A-491C-B4F1-898D4446DFD4}" dt="2022-11-09T23:48:14.650" v="3790" actId="1076"/>
          <ac:graphicFrameMkLst>
            <pc:docMk/>
            <pc:sldMk cId="2237534520" sldId="331"/>
            <ac:graphicFrameMk id="7" creationId="{8B669D05-B450-41E2-B8AA-21CC280F12E8}"/>
          </ac:graphicFrameMkLst>
        </pc:graphicFrameChg>
        <pc:graphicFrameChg chg="mod">
          <ac:chgData name="Raphael Freitas" userId="a487a61babc2bbfd" providerId="LiveId" clId="{A549BABB-4D7A-491C-B4F1-898D4446DFD4}" dt="2022-11-09T23:48:19.171" v="3791" actId="1076"/>
          <ac:graphicFrameMkLst>
            <pc:docMk/>
            <pc:sldMk cId="2237534520" sldId="331"/>
            <ac:graphicFrameMk id="14" creationId="{BBBB27B4-5129-45A3-B5B0-B74B2F917257}"/>
          </ac:graphicFrameMkLst>
        </pc:graphicFrameChg>
        <pc:graphicFrameChg chg="mod">
          <ac:chgData name="Raphael Freitas" userId="a487a61babc2bbfd" providerId="LiveId" clId="{A549BABB-4D7A-491C-B4F1-898D4446DFD4}" dt="2022-11-09T23:48:28.508" v="3792" actId="1076"/>
          <ac:graphicFrameMkLst>
            <pc:docMk/>
            <pc:sldMk cId="2237534520" sldId="331"/>
            <ac:graphicFrameMk id="21" creationId="{6F134153-A574-414F-B94C-E9FFF5B1F0F3}"/>
          </ac:graphicFrameMkLst>
        </pc:graphicFrameChg>
        <pc:graphicFrameChg chg="add mod">
          <ac:chgData name="Raphael Freitas" userId="a487a61babc2bbfd" providerId="LiveId" clId="{A549BABB-4D7A-491C-B4F1-898D4446DFD4}" dt="2022-11-09T23:48:40.703" v="3795" actId="1076"/>
          <ac:graphicFrameMkLst>
            <pc:docMk/>
            <pc:sldMk cId="2237534520" sldId="331"/>
            <ac:graphicFrameMk id="27" creationId="{7A542658-4A98-063D-0F4D-52D596F32213}"/>
          </ac:graphicFrameMkLst>
        </pc:graphicFrameChg>
        <pc:graphicFrameChg chg="mod">
          <ac:chgData name="Raphael Freitas" userId="a487a61babc2bbfd" providerId="LiveId" clId="{A549BABB-4D7A-491C-B4F1-898D4446DFD4}" dt="2022-11-09T23:48:37.279" v="3793" actId="1076"/>
          <ac:graphicFrameMkLst>
            <pc:docMk/>
            <pc:sldMk cId="2237534520" sldId="331"/>
            <ac:graphicFrameMk id="28" creationId="{190732BE-A178-418D-90BA-AF9938A72F3B}"/>
          </ac:graphicFrameMkLst>
        </pc:graphicFrameChg>
      </pc:sldChg>
      <pc:sldChg chg="addSp delSp modSp add mod ord modNotesTx">
        <pc:chgData name="Raphael Freitas" userId="a487a61babc2bbfd" providerId="LiveId" clId="{A549BABB-4D7A-491C-B4F1-898D4446DFD4}" dt="2022-11-11T23:03:20.732" v="5389" actId="20577"/>
        <pc:sldMkLst>
          <pc:docMk/>
          <pc:sldMk cId="2949044649" sldId="331"/>
        </pc:sldMkLst>
        <pc:spChg chg="add del">
          <ac:chgData name="Raphael Freitas" userId="a487a61babc2bbfd" providerId="LiveId" clId="{A549BABB-4D7A-491C-B4F1-898D4446DFD4}" dt="2022-11-11T23:02:18.433" v="5356" actId="22"/>
          <ac:spMkLst>
            <pc:docMk/>
            <pc:sldMk cId="2949044649" sldId="331"/>
            <ac:spMk id="5" creationId="{EB0FE0A4-B8B9-7F93-37F8-419C7A5402E8}"/>
          </ac:spMkLst>
        </pc:spChg>
        <pc:spChg chg="add mod">
          <ac:chgData name="Raphael Freitas" userId="a487a61babc2bbfd" providerId="LiveId" clId="{A549BABB-4D7A-491C-B4F1-898D4446DFD4}" dt="2022-11-11T23:03:20.732" v="5389" actId="20577"/>
          <ac:spMkLst>
            <pc:docMk/>
            <pc:sldMk cId="2949044649" sldId="331"/>
            <ac:spMk id="6" creationId="{D40EAC59-9D1F-D3CB-BCF0-82D32451B665}"/>
          </ac:spMkLst>
        </pc:spChg>
        <pc:spChg chg="del">
          <ac:chgData name="Raphael Freitas" userId="a487a61babc2bbfd" providerId="LiveId" clId="{A549BABB-4D7A-491C-B4F1-898D4446DFD4}" dt="2022-11-11T22:38:24.860" v="5305" actId="478"/>
          <ac:spMkLst>
            <pc:docMk/>
            <pc:sldMk cId="2949044649" sldId="331"/>
            <ac:spMk id="7" creationId="{DCF9B2C9-4C04-185B-BFC3-2863288EAAAE}"/>
          </ac:spMkLst>
        </pc:spChg>
        <pc:spChg chg="mod">
          <ac:chgData name="Raphael Freitas" userId="a487a61babc2bbfd" providerId="LiveId" clId="{A549BABB-4D7A-491C-B4F1-898D4446DFD4}" dt="2022-11-11T23:03:05.591" v="5380" actId="1076"/>
          <ac:spMkLst>
            <pc:docMk/>
            <pc:sldMk cId="2949044649" sldId="331"/>
            <ac:spMk id="123" creationId="{00000000-0000-0000-0000-000000000000}"/>
          </ac:spMkLst>
        </pc:spChg>
        <pc:picChg chg="add del mod">
          <ac:chgData name="Raphael Freitas" userId="a487a61babc2bbfd" providerId="LiveId" clId="{A549BABB-4D7A-491C-B4F1-898D4446DFD4}" dt="2022-11-11T23:01:25.439" v="5354" actId="478"/>
          <ac:picMkLst>
            <pc:docMk/>
            <pc:sldMk cId="2949044649" sldId="331"/>
            <ac:picMk id="1026" creationId="{F805A3EE-4902-56DD-190E-6CC659616299}"/>
          </ac:picMkLst>
        </pc:picChg>
      </pc:sldChg>
      <pc:sldChg chg="addSp delSp modSp add mod modNotesTx">
        <pc:chgData name="Raphael Freitas" userId="a487a61babc2bbfd" providerId="LiveId" clId="{A549BABB-4D7A-491C-B4F1-898D4446DFD4}" dt="2022-11-11T23:11:13.771" v="5574" actId="13926"/>
        <pc:sldMkLst>
          <pc:docMk/>
          <pc:sldMk cId="3041446783" sldId="332"/>
        </pc:sldMkLst>
        <pc:spChg chg="mod">
          <ac:chgData name="Raphael Freitas" userId="a487a61babc2bbfd" providerId="LiveId" clId="{A549BABB-4D7A-491C-B4F1-898D4446DFD4}" dt="2022-11-11T23:06:30.963" v="5437" actId="20577"/>
          <ac:spMkLst>
            <pc:docMk/>
            <pc:sldMk cId="3041446783" sldId="332"/>
            <ac:spMk id="2" creationId="{CC239962-C1AE-3E51-6E50-E6F2A99A72BB}"/>
          </ac:spMkLst>
        </pc:spChg>
        <pc:spChg chg="add del mod">
          <ac:chgData name="Raphael Freitas" userId="a487a61babc2bbfd" providerId="LiveId" clId="{A549BABB-4D7A-491C-B4F1-898D4446DFD4}" dt="2022-11-11T23:08:15.812" v="5483" actId="478"/>
          <ac:spMkLst>
            <pc:docMk/>
            <pc:sldMk cId="3041446783" sldId="332"/>
            <ac:spMk id="4" creationId="{03EFC709-35D6-E0C9-0039-6EB9087E7A28}"/>
          </ac:spMkLst>
        </pc:spChg>
        <pc:spChg chg="mod">
          <ac:chgData name="Raphael Freitas" userId="a487a61babc2bbfd" providerId="LiveId" clId="{A549BABB-4D7A-491C-B4F1-898D4446DFD4}" dt="2022-11-11T23:11:13.771" v="5574" actId="13926"/>
          <ac:spMkLst>
            <pc:docMk/>
            <pc:sldMk cId="3041446783" sldId="332"/>
            <ac:spMk id="123" creationId="{00000000-0000-0000-0000-000000000000}"/>
          </ac:spMkLst>
        </pc:spChg>
        <pc:picChg chg="del mod">
          <ac:chgData name="Raphael Freitas" userId="a487a61babc2bbfd" providerId="LiveId" clId="{A549BABB-4D7A-491C-B4F1-898D4446DFD4}" dt="2022-11-11T23:07:10.586" v="5438" actId="478"/>
          <ac:picMkLst>
            <pc:docMk/>
            <pc:sldMk cId="3041446783" sldId="332"/>
            <ac:picMk id="1026" creationId="{F805A3EE-4902-56DD-190E-6CC659616299}"/>
          </ac:picMkLst>
        </pc:picChg>
      </pc:sldChg>
      <pc:sldChg chg="modSp add mod">
        <pc:chgData name="Raphael Freitas" userId="a487a61babc2bbfd" providerId="LiveId" clId="{A549BABB-4D7A-491C-B4F1-898D4446DFD4}" dt="2022-11-16T23:38:01.516" v="5757" actId="20577"/>
        <pc:sldMkLst>
          <pc:docMk/>
          <pc:sldMk cId="3883946743" sldId="333"/>
        </pc:sldMkLst>
        <pc:spChg chg="mod">
          <ac:chgData name="Raphael Freitas" userId="a487a61babc2bbfd" providerId="LiveId" clId="{A549BABB-4D7A-491C-B4F1-898D4446DFD4}" dt="2022-11-16T23:38:01.516" v="5757" actId="20577"/>
          <ac:spMkLst>
            <pc:docMk/>
            <pc:sldMk cId="3883946743" sldId="333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1T23:06:10.517" v="5403" actId="20577"/>
          <ac:spMkLst>
            <pc:docMk/>
            <pc:sldMk cId="3883946743" sldId="333"/>
            <ac:spMk id="123" creationId="{00000000-0000-0000-0000-000000000000}"/>
          </ac:spMkLst>
        </pc:spChg>
      </pc:sldChg>
      <pc:sldChg chg="delSp modSp add mod modNotesTx">
        <pc:chgData name="Raphael Freitas" userId="a487a61babc2bbfd" providerId="LiveId" clId="{A549BABB-4D7A-491C-B4F1-898D4446DFD4}" dt="2022-11-16T23:38:06.662" v="5759" actId="20577"/>
        <pc:sldMkLst>
          <pc:docMk/>
          <pc:sldMk cId="2087274122" sldId="334"/>
        </pc:sldMkLst>
        <pc:spChg chg="mod">
          <ac:chgData name="Raphael Freitas" userId="a487a61babc2bbfd" providerId="LiveId" clId="{A549BABB-4D7A-491C-B4F1-898D4446DFD4}" dt="2022-11-16T23:38:06.662" v="5759" actId="20577"/>
          <ac:spMkLst>
            <pc:docMk/>
            <pc:sldMk cId="2087274122" sldId="334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1T23:17:46.659" v="5636" actId="20577"/>
          <ac:spMkLst>
            <pc:docMk/>
            <pc:sldMk cId="2087274122" sldId="334"/>
            <ac:spMk id="123" creationId="{00000000-0000-0000-0000-000000000000}"/>
          </ac:spMkLst>
        </pc:spChg>
        <pc:picChg chg="del">
          <ac:chgData name="Raphael Freitas" userId="a487a61babc2bbfd" providerId="LiveId" clId="{A549BABB-4D7A-491C-B4F1-898D4446DFD4}" dt="2022-11-11T23:16:18.259" v="5609" actId="478"/>
          <ac:picMkLst>
            <pc:docMk/>
            <pc:sldMk cId="2087274122" sldId="334"/>
            <ac:picMk id="1026" creationId="{F805A3EE-4902-56DD-190E-6CC659616299}"/>
          </ac:picMkLst>
        </pc:picChg>
      </pc:sldChg>
      <pc:sldChg chg="modSp add mod ord">
        <pc:chgData name="Raphael Freitas" userId="a487a61babc2bbfd" providerId="LiveId" clId="{A549BABB-4D7A-491C-B4F1-898D4446DFD4}" dt="2022-11-11T23:25:16.055" v="5663" actId="20577"/>
        <pc:sldMkLst>
          <pc:docMk/>
          <pc:sldMk cId="2104705032" sldId="335"/>
        </pc:sldMkLst>
        <pc:spChg chg="mod">
          <ac:chgData name="Raphael Freitas" userId="a487a61babc2bbfd" providerId="LiveId" clId="{A549BABB-4D7A-491C-B4F1-898D4446DFD4}" dt="2022-11-11T23:25:16.055" v="5663" actId="20577"/>
          <ac:spMkLst>
            <pc:docMk/>
            <pc:sldMk cId="2104705032" sldId="335"/>
            <ac:spMk id="94" creationId="{00000000-0000-0000-0000-000000000000}"/>
          </ac:spMkLst>
        </pc:spChg>
      </pc:sldChg>
      <pc:sldChg chg="addSp modSp add mod ord modNotesTx">
        <pc:chgData name="Raphael Freitas" userId="a487a61babc2bbfd" providerId="LiveId" clId="{A549BABB-4D7A-491C-B4F1-898D4446DFD4}" dt="2022-11-19T21:23:30.804" v="5983" actId="20577"/>
        <pc:sldMkLst>
          <pc:docMk/>
          <pc:sldMk cId="488891684" sldId="336"/>
        </pc:sldMkLst>
        <pc:spChg chg="mod">
          <ac:chgData name="Raphael Freitas" userId="a487a61babc2bbfd" providerId="LiveId" clId="{A549BABB-4D7A-491C-B4F1-898D4446DFD4}" dt="2022-11-19T21:23:30.804" v="5983" actId="20577"/>
          <ac:spMkLst>
            <pc:docMk/>
            <pc:sldMk cId="488891684" sldId="336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1T23:36:18.233" v="5678" actId="1076"/>
          <ac:spMkLst>
            <pc:docMk/>
            <pc:sldMk cId="488891684" sldId="336"/>
            <ac:spMk id="123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11T23:36:19.691" v="5679" actId="1076"/>
          <ac:picMkLst>
            <pc:docMk/>
            <pc:sldMk cId="488891684" sldId="336"/>
            <ac:picMk id="2050" creationId="{19917C5E-11C6-BF21-279C-019E362CAE2D}"/>
          </ac:picMkLst>
        </pc:picChg>
      </pc:sldChg>
      <pc:sldChg chg="modSp add mod">
        <pc:chgData name="Raphael Freitas" userId="a487a61babc2bbfd" providerId="LiveId" clId="{A549BABB-4D7A-491C-B4F1-898D4446DFD4}" dt="2022-11-11T23:38:11.651" v="5739" actId="20577"/>
        <pc:sldMkLst>
          <pc:docMk/>
          <pc:sldMk cId="881769508" sldId="337"/>
        </pc:sldMkLst>
        <pc:spChg chg="mod">
          <ac:chgData name="Raphael Freitas" userId="a487a61babc2bbfd" providerId="LiveId" clId="{A549BABB-4D7A-491C-B4F1-898D4446DFD4}" dt="2022-11-11T23:38:11.651" v="5739" actId="20577"/>
          <ac:spMkLst>
            <pc:docMk/>
            <pc:sldMk cId="881769508" sldId="337"/>
            <ac:spMk id="94" creationId="{00000000-0000-0000-0000-000000000000}"/>
          </ac:spMkLst>
        </pc:spChg>
      </pc:sldChg>
      <pc:sldChg chg="modSp add mod">
        <pc:chgData name="Raphael Freitas" userId="a487a61babc2bbfd" providerId="LiveId" clId="{A549BABB-4D7A-491C-B4F1-898D4446DFD4}" dt="2022-11-19T21:44:16.564" v="6385" actId="20577"/>
        <pc:sldMkLst>
          <pc:docMk/>
          <pc:sldMk cId="3596355673" sldId="338"/>
        </pc:sldMkLst>
        <pc:spChg chg="mod">
          <ac:chgData name="Raphael Freitas" userId="a487a61babc2bbfd" providerId="LiveId" clId="{A549BABB-4D7A-491C-B4F1-898D4446DFD4}" dt="2022-11-19T21:44:16.564" v="6385" actId="20577"/>
          <ac:spMkLst>
            <pc:docMk/>
            <pc:sldMk cId="3596355673" sldId="338"/>
            <ac:spMk id="94" creationId="{00000000-0000-0000-0000-000000000000}"/>
          </ac:spMkLst>
        </pc:spChg>
      </pc:sldChg>
      <pc:sldChg chg="delSp modSp add mod ord modNotesTx">
        <pc:chgData name="Raphael Freitas" userId="a487a61babc2bbfd" providerId="LiveId" clId="{A549BABB-4D7A-491C-B4F1-898D4446DFD4}" dt="2022-11-19T21:15:42.551" v="5859" actId="113"/>
        <pc:sldMkLst>
          <pc:docMk/>
          <pc:sldMk cId="2149608964" sldId="339"/>
        </pc:sldMkLst>
        <pc:spChg chg="mod">
          <ac:chgData name="Raphael Freitas" userId="a487a61babc2bbfd" providerId="LiveId" clId="{A549BABB-4D7A-491C-B4F1-898D4446DFD4}" dt="2022-11-18T02:54:07.625" v="5794" actId="20577"/>
          <ac:spMkLst>
            <pc:docMk/>
            <pc:sldMk cId="2149608964" sldId="339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9T21:15:42.551" v="5859" actId="113"/>
          <ac:spMkLst>
            <pc:docMk/>
            <pc:sldMk cId="2149608964" sldId="339"/>
            <ac:spMk id="123" creationId="{00000000-0000-0000-0000-000000000000}"/>
          </ac:spMkLst>
        </pc:spChg>
        <pc:picChg chg="del">
          <ac:chgData name="Raphael Freitas" userId="a487a61babc2bbfd" providerId="LiveId" clId="{A549BABB-4D7A-491C-B4F1-898D4446DFD4}" dt="2022-11-18T02:54:10.172" v="5795" actId="478"/>
          <ac:picMkLst>
            <pc:docMk/>
            <pc:sldMk cId="2149608964" sldId="339"/>
            <ac:picMk id="2050" creationId="{19917C5E-11C6-BF21-279C-019E362CAE2D}"/>
          </ac:picMkLst>
        </pc:picChg>
      </pc:sldChg>
      <pc:sldChg chg="add del">
        <pc:chgData name="Raphael Freitas" userId="a487a61babc2bbfd" providerId="LiveId" clId="{A549BABB-4D7A-491C-B4F1-898D4446DFD4}" dt="2022-11-18T02:55:16.682" v="5829"/>
        <pc:sldMkLst>
          <pc:docMk/>
          <pc:sldMk cId="1201231189" sldId="340"/>
        </pc:sldMkLst>
      </pc:sldChg>
      <pc:sldChg chg="modSp add mod modNotesTx">
        <pc:chgData name="Raphael Freitas" userId="a487a61babc2bbfd" providerId="LiveId" clId="{A549BABB-4D7A-491C-B4F1-898D4446DFD4}" dt="2022-11-18T02:56:08.765" v="5839"/>
        <pc:sldMkLst>
          <pc:docMk/>
          <pc:sldMk cId="2509859899" sldId="340"/>
        </pc:sldMkLst>
        <pc:spChg chg="mod">
          <ac:chgData name="Raphael Freitas" userId="a487a61babc2bbfd" providerId="LiveId" clId="{A549BABB-4D7A-491C-B4F1-898D4446DFD4}" dt="2022-11-18T02:55:29.223" v="5832" actId="20577"/>
          <ac:spMkLst>
            <pc:docMk/>
            <pc:sldMk cId="2509859899" sldId="340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8T02:55:47.397" v="5834" actId="12"/>
          <ac:spMkLst>
            <pc:docMk/>
            <pc:sldMk cId="2509859899" sldId="340"/>
            <ac:spMk id="123" creationId="{00000000-0000-0000-0000-000000000000}"/>
          </ac:spMkLst>
        </pc:spChg>
      </pc:sldChg>
      <pc:sldChg chg="modSp add mod modNotesTx">
        <pc:chgData name="Raphael Freitas" userId="a487a61babc2bbfd" providerId="LiveId" clId="{A549BABB-4D7A-491C-B4F1-898D4446DFD4}" dt="2022-11-19T21:15:38.647" v="5858" actId="113"/>
        <pc:sldMkLst>
          <pc:docMk/>
          <pc:sldMk cId="502880665" sldId="341"/>
        </pc:sldMkLst>
        <pc:spChg chg="mod">
          <ac:chgData name="Raphael Freitas" userId="a487a61babc2bbfd" providerId="LiveId" clId="{A549BABB-4D7A-491C-B4F1-898D4446DFD4}" dt="2022-11-18T02:56:13.191" v="5842" actId="20577"/>
          <ac:spMkLst>
            <pc:docMk/>
            <pc:sldMk cId="502880665" sldId="341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9T21:15:38.647" v="5858" actId="113"/>
          <ac:spMkLst>
            <pc:docMk/>
            <pc:sldMk cId="502880665" sldId="341"/>
            <ac:spMk id="123" creationId="{00000000-0000-0000-0000-000000000000}"/>
          </ac:spMkLst>
        </pc:spChg>
      </pc:sldChg>
      <pc:sldChg chg="modSp add mod">
        <pc:chgData name="Raphael Freitas" userId="a487a61babc2bbfd" providerId="LiveId" clId="{A549BABB-4D7A-491C-B4F1-898D4446DFD4}" dt="2022-11-19T21:18:58.708" v="5919" actId="6549"/>
        <pc:sldMkLst>
          <pc:docMk/>
          <pc:sldMk cId="308231578" sldId="342"/>
        </pc:sldMkLst>
        <pc:spChg chg="mod">
          <ac:chgData name="Raphael Freitas" userId="a487a61babc2bbfd" providerId="LiveId" clId="{A549BABB-4D7A-491C-B4F1-898D4446DFD4}" dt="2022-11-19T21:18:58.708" v="5919" actId="6549"/>
          <ac:spMkLst>
            <pc:docMk/>
            <pc:sldMk cId="308231578" sldId="342"/>
            <ac:spMk id="94" creationId="{00000000-0000-0000-0000-000000000000}"/>
          </ac:spMkLst>
        </pc:spChg>
      </pc:sldChg>
      <pc:sldChg chg="addSp delSp modSp add mod ord modNotesTx">
        <pc:chgData name="Raphael Freitas" userId="a487a61babc2bbfd" providerId="LiveId" clId="{A549BABB-4D7A-491C-B4F1-898D4446DFD4}" dt="2022-11-19T21:38:45.698" v="6258"/>
        <pc:sldMkLst>
          <pc:docMk/>
          <pc:sldMk cId="624209827" sldId="343"/>
        </pc:sldMkLst>
        <pc:spChg chg="mod">
          <ac:chgData name="Raphael Freitas" userId="a487a61babc2bbfd" providerId="LiveId" clId="{A549BABB-4D7A-491C-B4F1-898D4446DFD4}" dt="2022-11-19T21:34:03.868" v="6128" actId="20577"/>
          <ac:spMkLst>
            <pc:docMk/>
            <pc:sldMk cId="624209827" sldId="343"/>
            <ac:spMk id="2" creationId="{CC239962-C1AE-3E51-6E50-E6F2A99A72BB}"/>
          </ac:spMkLst>
        </pc:spChg>
        <pc:spChg chg="add del mod">
          <ac:chgData name="Raphael Freitas" userId="a487a61babc2bbfd" providerId="LiveId" clId="{A549BABB-4D7A-491C-B4F1-898D4446DFD4}" dt="2022-11-19T21:33:45.869" v="6104" actId="478"/>
          <ac:spMkLst>
            <pc:docMk/>
            <pc:sldMk cId="624209827" sldId="343"/>
            <ac:spMk id="5" creationId="{7D5EDACA-1A89-3466-5DD8-61CFBA27490B}"/>
          </ac:spMkLst>
        </pc:spChg>
        <pc:spChg chg="mod">
          <ac:chgData name="Raphael Freitas" userId="a487a61babc2bbfd" providerId="LiveId" clId="{A549BABB-4D7A-491C-B4F1-898D4446DFD4}" dt="2022-11-19T21:37:44.036" v="6255" actId="20577"/>
          <ac:spMkLst>
            <pc:docMk/>
            <pc:sldMk cId="624209827" sldId="343"/>
            <ac:spMk id="123" creationId="{00000000-0000-0000-0000-000000000000}"/>
          </ac:spMkLst>
        </pc:spChg>
        <pc:picChg chg="add del">
          <ac:chgData name="Raphael Freitas" userId="a487a61babc2bbfd" providerId="LiveId" clId="{A549BABB-4D7A-491C-B4F1-898D4446DFD4}" dt="2022-11-19T21:33:26.077" v="6098" actId="22"/>
          <ac:picMkLst>
            <pc:docMk/>
            <pc:sldMk cId="624209827" sldId="343"/>
            <ac:picMk id="7" creationId="{E3954B74-EF5B-989B-21A3-FDD4B152702B}"/>
          </ac:picMkLst>
        </pc:picChg>
      </pc:sldChg>
      <pc:sldChg chg="addSp delSp modSp add mod modNotesTx">
        <pc:chgData name="Raphael Freitas" userId="a487a61babc2bbfd" providerId="LiveId" clId="{A549BABB-4D7A-491C-B4F1-898D4446DFD4}" dt="2022-11-19T21:36:20.142" v="6244"/>
        <pc:sldMkLst>
          <pc:docMk/>
          <pc:sldMk cId="547401069" sldId="344"/>
        </pc:sldMkLst>
        <pc:spChg chg="mod">
          <ac:chgData name="Raphael Freitas" userId="a487a61babc2bbfd" providerId="LiveId" clId="{A549BABB-4D7A-491C-B4F1-898D4446DFD4}" dt="2022-11-19T21:33:58.517" v="6120" actId="20577"/>
          <ac:spMkLst>
            <pc:docMk/>
            <pc:sldMk cId="547401069" sldId="344"/>
            <ac:spMk id="2" creationId="{CC239962-C1AE-3E51-6E50-E6F2A99A72BB}"/>
          </ac:spMkLst>
        </pc:spChg>
        <pc:spChg chg="del">
          <ac:chgData name="Raphael Freitas" userId="a487a61babc2bbfd" providerId="LiveId" clId="{A549BABB-4D7A-491C-B4F1-898D4446DFD4}" dt="2022-11-19T21:33:35.053" v="6100" actId="478"/>
          <ac:spMkLst>
            <pc:docMk/>
            <pc:sldMk cId="547401069" sldId="344"/>
            <ac:spMk id="123" creationId="{00000000-0000-0000-0000-000000000000}"/>
          </ac:spMkLst>
        </pc:spChg>
        <pc:picChg chg="add mod">
          <ac:chgData name="Raphael Freitas" userId="a487a61babc2bbfd" providerId="LiveId" clId="{A549BABB-4D7A-491C-B4F1-898D4446DFD4}" dt="2022-11-19T21:33:39.486" v="6103" actId="1076"/>
          <ac:picMkLst>
            <pc:docMk/>
            <pc:sldMk cId="547401069" sldId="344"/>
            <ac:picMk id="6" creationId="{503A177D-85AD-5842-851F-28B3B3D9E240}"/>
          </ac:picMkLst>
        </pc:picChg>
      </pc:sldChg>
      <pc:sldChg chg="new del">
        <pc:chgData name="Raphael Freitas" userId="a487a61babc2bbfd" providerId="LiveId" clId="{A549BABB-4D7A-491C-B4F1-898D4446DFD4}" dt="2022-11-19T21:25:47.936" v="5987" actId="680"/>
        <pc:sldMkLst>
          <pc:docMk/>
          <pc:sldMk cId="2231254920" sldId="344"/>
        </pc:sldMkLst>
      </pc:sldChg>
      <pc:sldChg chg="add del">
        <pc:chgData name="Raphael Freitas" userId="a487a61babc2bbfd" providerId="LiveId" clId="{A549BABB-4D7A-491C-B4F1-898D4446DFD4}" dt="2022-11-19T21:24:27.018" v="5985"/>
        <pc:sldMkLst>
          <pc:docMk/>
          <pc:sldMk cId="4128498247" sldId="344"/>
        </pc:sldMkLst>
      </pc:sldChg>
      <pc:sldChg chg="delSp modSp add mod">
        <pc:chgData name="Raphael Freitas" userId="a487a61babc2bbfd" providerId="LiveId" clId="{A549BABB-4D7A-491C-B4F1-898D4446DFD4}" dt="2022-11-19T21:43:18.237" v="6352" actId="20577"/>
        <pc:sldMkLst>
          <pc:docMk/>
          <pc:sldMk cId="3194361677" sldId="345"/>
        </pc:sldMkLst>
        <pc:spChg chg="mod">
          <ac:chgData name="Raphael Freitas" userId="a487a61babc2bbfd" providerId="LiveId" clId="{A549BABB-4D7A-491C-B4F1-898D4446DFD4}" dt="2022-11-19T21:43:18.237" v="6352" actId="20577"/>
          <ac:spMkLst>
            <pc:docMk/>
            <pc:sldMk cId="3194361677" sldId="345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9T21:40:45.228" v="6301" actId="20577"/>
          <ac:spMkLst>
            <pc:docMk/>
            <pc:sldMk cId="3194361677" sldId="345"/>
            <ac:spMk id="5" creationId="{7D5EDACA-1A89-3466-5DD8-61CFBA27490B}"/>
          </ac:spMkLst>
        </pc:spChg>
        <pc:picChg chg="del">
          <ac:chgData name="Raphael Freitas" userId="a487a61babc2bbfd" providerId="LiveId" clId="{A549BABB-4D7A-491C-B4F1-898D4446DFD4}" dt="2022-11-19T21:39:41.133" v="6268" actId="478"/>
          <ac:picMkLst>
            <pc:docMk/>
            <pc:sldMk cId="3194361677" sldId="345"/>
            <ac:picMk id="6" creationId="{503A177D-85AD-5842-851F-28B3B3D9E240}"/>
          </ac:picMkLst>
        </pc:picChg>
      </pc:sldChg>
      <pc:sldChg chg="add">
        <pc:chgData name="Raphael Freitas" userId="a487a61babc2bbfd" providerId="LiveId" clId="{A549BABB-4D7A-491C-B4F1-898D4446DFD4}" dt="2022-11-19T21:43:46.212" v="6353"/>
        <pc:sldMkLst>
          <pc:docMk/>
          <pc:sldMk cId="1546596439" sldId="346"/>
        </pc:sldMkLst>
      </pc:sldChg>
      <pc:sldChg chg="modSp add mod modNotesTx">
        <pc:chgData name="Raphael Freitas" userId="a487a61babc2bbfd" providerId="LiveId" clId="{A549BABB-4D7A-491C-B4F1-898D4446DFD4}" dt="2022-11-19T22:09:46.871" v="6569" actId="313"/>
        <pc:sldMkLst>
          <pc:docMk/>
          <pc:sldMk cId="1222296034" sldId="347"/>
        </pc:sldMkLst>
        <pc:spChg chg="mod">
          <ac:chgData name="Raphael Freitas" userId="a487a61babc2bbfd" providerId="LiveId" clId="{A549BABB-4D7A-491C-B4F1-898D4446DFD4}" dt="2022-11-19T22:04:59.779" v="6438" actId="20577"/>
          <ac:spMkLst>
            <pc:docMk/>
            <pc:sldMk cId="1222296034" sldId="347"/>
            <ac:spMk id="94" creationId="{00000000-0000-0000-0000-000000000000}"/>
          </ac:spMkLst>
        </pc:spChg>
      </pc:sldChg>
      <pc:sldChg chg="modSp add mod">
        <pc:chgData name="Raphael Freitas" userId="a487a61babc2bbfd" providerId="LiveId" clId="{A549BABB-4D7A-491C-B4F1-898D4446DFD4}" dt="2022-11-19T22:09:17.876" v="6466" actId="20577"/>
        <pc:sldMkLst>
          <pc:docMk/>
          <pc:sldMk cId="3511968244" sldId="348"/>
        </pc:sldMkLst>
        <pc:spChg chg="mod">
          <ac:chgData name="Raphael Freitas" userId="a487a61babc2bbfd" providerId="LiveId" clId="{A549BABB-4D7A-491C-B4F1-898D4446DFD4}" dt="2022-11-19T22:09:17.876" v="6466" actId="20577"/>
          <ac:spMkLst>
            <pc:docMk/>
            <pc:sldMk cId="3511968244" sldId="348"/>
            <ac:spMk id="94" creationId="{00000000-0000-0000-0000-000000000000}"/>
          </ac:spMkLst>
        </pc:spChg>
      </pc:sldChg>
      <pc:sldChg chg="modSp add mod">
        <pc:chgData name="Raphael Freitas" userId="a487a61babc2bbfd" providerId="LiveId" clId="{A549BABB-4D7A-491C-B4F1-898D4446DFD4}" dt="2022-11-19T22:11:36.659" v="6593" actId="20577"/>
        <pc:sldMkLst>
          <pc:docMk/>
          <pc:sldMk cId="608011222" sldId="349"/>
        </pc:sldMkLst>
        <pc:spChg chg="mod">
          <ac:chgData name="Raphael Freitas" userId="a487a61babc2bbfd" providerId="LiveId" clId="{A549BABB-4D7A-491C-B4F1-898D4446DFD4}" dt="2022-11-19T22:11:36.659" v="6593" actId="20577"/>
          <ac:spMkLst>
            <pc:docMk/>
            <pc:sldMk cId="608011222" sldId="349"/>
            <ac:spMk id="94" creationId="{00000000-0000-0000-0000-000000000000}"/>
          </ac:spMkLst>
        </pc:spChg>
      </pc:sldChg>
      <pc:sldChg chg="addSp modSp add mod ord modNotesTx">
        <pc:chgData name="Raphael Freitas" userId="a487a61babc2bbfd" providerId="LiveId" clId="{A549BABB-4D7A-491C-B4F1-898D4446DFD4}" dt="2022-11-19T22:16:48.261" v="6659" actId="12"/>
        <pc:sldMkLst>
          <pc:docMk/>
          <pc:sldMk cId="3371163178" sldId="350"/>
        </pc:sldMkLst>
        <pc:spChg chg="mod">
          <ac:chgData name="Raphael Freitas" userId="a487a61babc2bbfd" providerId="LiveId" clId="{A549BABB-4D7A-491C-B4F1-898D4446DFD4}" dt="2022-11-19T22:12:02.539" v="6619" actId="20577"/>
          <ac:spMkLst>
            <pc:docMk/>
            <pc:sldMk cId="3371163178" sldId="350"/>
            <ac:spMk id="2" creationId="{CC239962-C1AE-3E51-6E50-E6F2A99A72BB}"/>
          </ac:spMkLst>
        </pc:spChg>
        <pc:spChg chg="mod">
          <ac:chgData name="Raphael Freitas" userId="a487a61babc2bbfd" providerId="LiveId" clId="{A549BABB-4D7A-491C-B4F1-898D4446DFD4}" dt="2022-11-19T22:16:48.261" v="6659" actId="12"/>
          <ac:spMkLst>
            <pc:docMk/>
            <pc:sldMk cId="3371163178" sldId="350"/>
            <ac:spMk id="5" creationId="{7D5EDACA-1A89-3466-5DD8-61CFBA27490B}"/>
          </ac:spMkLst>
        </pc:spChg>
        <pc:picChg chg="add mod">
          <ac:chgData name="Raphael Freitas" userId="a487a61babc2bbfd" providerId="LiveId" clId="{A549BABB-4D7A-491C-B4F1-898D4446DFD4}" dt="2022-11-19T22:12:11.081" v="6623" actId="1076"/>
          <ac:picMkLst>
            <pc:docMk/>
            <pc:sldMk cId="3371163178" sldId="350"/>
            <ac:picMk id="6" creationId="{D9744F39-B172-3BAC-76A2-A403BBDD070F}"/>
          </ac:picMkLst>
        </pc:picChg>
      </pc:sldChg>
      <pc:sldMasterChg chg="delSldLayout">
        <pc:chgData name="Raphael Freitas" userId="a487a61babc2bbfd" providerId="LiveId" clId="{A549BABB-4D7A-491C-B4F1-898D4446DFD4}" dt="2022-11-11T19:32:52.890" v="4734" actId="47"/>
        <pc:sldMasterMkLst>
          <pc:docMk/>
          <pc:sldMasterMk cId="0" sldId="2147483648"/>
        </pc:sldMasterMkLst>
        <pc:sldLayoutChg chg="del">
          <pc:chgData name="Raphael Freitas" userId="a487a61babc2bbfd" providerId="LiveId" clId="{A549BABB-4D7A-491C-B4F1-898D4446DFD4}" dt="2022-11-11T19:32:52.890" v="473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aphael Freitas" userId="a487a61babc2bbfd" providerId="LiveId" clId="{A549BABB-4D7A-491C-B4F1-898D4446DFD4}" dt="2022-11-10T00:12:00.135" v="3961" actId="47"/>
          <pc:sldLayoutMkLst>
            <pc:docMk/>
            <pc:sldMasterMk cId="0" sldId="2147483648"/>
            <pc:sldLayoutMk cId="1848498071" sldId="2147483707"/>
          </pc:sldLayoutMkLst>
        </pc:sldLayoutChg>
        <pc:sldLayoutChg chg="del">
          <pc:chgData name="Raphael Freitas" userId="a487a61babc2bbfd" providerId="LiveId" clId="{A549BABB-4D7A-491C-B4F1-898D4446DFD4}" dt="2022-11-09T23:49:15.881" v="3800" actId="47"/>
          <pc:sldLayoutMkLst>
            <pc:docMk/>
            <pc:sldMasterMk cId="0" sldId="2147483648"/>
            <pc:sldLayoutMk cId="3284451257" sldId="2147483707"/>
          </pc:sldLayoutMkLst>
        </pc:sldLayoutChg>
      </pc:sldMasterChg>
      <pc:sldMasterChg chg="del delSldLayout">
        <pc:chgData name="Raphael Freitas" userId="a487a61babc2bbfd" providerId="LiveId" clId="{A549BABB-4D7A-491C-B4F1-898D4446DFD4}" dt="2022-11-09T19:55:57.981" v="815" actId="47"/>
        <pc:sldMasterMkLst>
          <pc:docMk/>
          <pc:sldMasterMk cId="3159914967" sldId="2147483661"/>
        </pc:sldMasterMkLst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2557646032" sldId="2147483662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1107612481" sldId="2147483663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3779026215" sldId="2147483664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3539852711" sldId="2147483665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2551335631" sldId="2147483666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270724128" sldId="2147483667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1911950789" sldId="2147483668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1801444276" sldId="2147483669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3174889754" sldId="2147483670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2951828975" sldId="2147483671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3522940983" sldId="2147483672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4136192999" sldId="2147483673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1587642809" sldId="2147483674"/>
          </pc:sldLayoutMkLst>
        </pc:sldLayoutChg>
        <pc:sldLayoutChg chg="del">
          <pc:chgData name="Raphael Freitas" userId="a487a61babc2bbfd" providerId="LiveId" clId="{A549BABB-4D7A-491C-B4F1-898D4446DFD4}" dt="2022-11-09T19:55:57.981" v="815" actId="47"/>
          <pc:sldLayoutMkLst>
            <pc:docMk/>
            <pc:sldMasterMk cId="3159914967" sldId="2147483661"/>
            <pc:sldLayoutMk cId="113464408" sldId="2147483675"/>
          </pc:sldLayoutMkLst>
        </pc:sldLayoutChg>
      </pc:sldMasterChg>
    </pc:docChg>
  </pc:docChgLst>
  <pc:docChgLst>
    <pc:chgData name="Raphael Freitas" userId="a487a61babc2bbfd" providerId="Windows Live" clId="Web-{630A0A3E-1F75-4F06-BFF5-F4C469C956EA}"/>
    <pc:docChg chg="addSld delSld modSld sldOrd">
      <pc:chgData name="Raphael Freitas" userId="a487a61babc2bbfd" providerId="Windows Live" clId="Web-{630A0A3E-1F75-4F06-BFF5-F4C469C956EA}" dt="2022-11-09T14:33:30.127" v="47" actId="1076"/>
      <pc:docMkLst>
        <pc:docMk/>
      </pc:docMkLst>
      <pc:sldChg chg="del">
        <pc:chgData name="Raphael Freitas" userId="a487a61babc2bbfd" providerId="Windows Live" clId="Web-{630A0A3E-1F75-4F06-BFF5-F4C469C956EA}" dt="2022-11-09T14:29:21.199" v="21"/>
        <pc:sldMkLst>
          <pc:docMk/>
          <pc:sldMk cId="0" sldId="256"/>
        </pc:sldMkLst>
      </pc:sldChg>
      <pc:sldChg chg="del">
        <pc:chgData name="Raphael Freitas" userId="a487a61babc2bbfd" providerId="Windows Live" clId="Web-{630A0A3E-1F75-4F06-BFF5-F4C469C956EA}" dt="2022-11-09T14:29:22.589" v="22"/>
        <pc:sldMkLst>
          <pc:docMk/>
          <pc:sldMk cId="0" sldId="257"/>
        </pc:sldMkLst>
      </pc:sldChg>
      <pc:sldChg chg="add">
        <pc:chgData name="Raphael Freitas" userId="a487a61babc2bbfd" providerId="Windows Live" clId="Web-{630A0A3E-1F75-4F06-BFF5-F4C469C956EA}" dt="2022-11-09T14:28:43.510" v="0"/>
        <pc:sldMkLst>
          <pc:docMk/>
          <pc:sldMk cId="2393019492" sldId="280"/>
        </pc:sldMkLst>
      </pc:sldChg>
      <pc:sldChg chg="add">
        <pc:chgData name="Raphael Freitas" userId="a487a61babc2bbfd" providerId="Windows Live" clId="Web-{630A0A3E-1F75-4F06-BFF5-F4C469C956EA}" dt="2022-11-09T14:28:43.604" v="1"/>
        <pc:sldMkLst>
          <pc:docMk/>
          <pc:sldMk cId="106519166" sldId="281"/>
        </pc:sldMkLst>
      </pc:sldChg>
      <pc:sldChg chg="add">
        <pc:chgData name="Raphael Freitas" userId="a487a61babc2bbfd" providerId="Windows Live" clId="Web-{630A0A3E-1F75-4F06-BFF5-F4C469C956EA}" dt="2022-11-09T14:28:43.963" v="2"/>
        <pc:sldMkLst>
          <pc:docMk/>
          <pc:sldMk cId="409006324" sldId="282"/>
        </pc:sldMkLst>
      </pc:sldChg>
      <pc:sldChg chg="add">
        <pc:chgData name="Raphael Freitas" userId="a487a61babc2bbfd" providerId="Windows Live" clId="Web-{630A0A3E-1F75-4F06-BFF5-F4C469C956EA}" dt="2022-11-09T14:28:44.292" v="3"/>
        <pc:sldMkLst>
          <pc:docMk/>
          <pc:sldMk cId="631623650" sldId="283"/>
        </pc:sldMkLst>
      </pc:sldChg>
      <pc:sldChg chg="add">
        <pc:chgData name="Raphael Freitas" userId="a487a61babc2bbfd" providerId="Windows Live" clId="Web-{630A0A3E-1F75-4F06-BFF5-F4C469C956EA}" dt="2022-11-09T14:28:44.713" v="4"/>
        <pc:sldMkLst>
          <pc:docMk/>
          <pc:sldMk cId="2558683102" sldId="284"/>
        </pc:sldMkLst>
      </pc:sldChg>
      <pc:sldChg chg="add">
        <pc:chgData name="Raphael Freitas" userId="a487a61babc2bbfd" providerId="Windows Live" clId="Web-{630A0A3E-1F75-4F06-BFF5-F4C469C956EA}" dt="2022-11-09T14:28:44.979" v="5"/>
        <pc:sldMkLst>
          <pc:docMk/>
          <pc:sldMk cId="1656847812" sldId="285"/>
        </pc:sldMkLst>
      </pc:sldChg>
      <pc:sldChg chg="add">
        <pc:chgData name="Raphael Freitas" userId="a487a61babc2bbfd" providerId="Windows Live" clId="Web-{630A0A3E-1F75-4F06-BFF5-F4C469C956EA}" dt="2022-11-09T14:28:45.448" v="6"/>
        <pc:sldMkLst>
          <pc:docMk/>
          <pc:sldMk cId="2090570164" sldId="286"/>
        </pc:sldMkLst>
      </pc:sldChg>
      <pc:sldChg chg="add">
        <pc:chgData name="Raphael Freitas" userId="a487a61babc2bbfd" providerId="Windows Live" clId="Web-{630A0A3E-1F75-4F06-BFF5-F4C469C956EA}" dt="2022-11-09T14:28:45.854" v="7"/>
        <pc:sldMkLst>
          <pc:docMk/>
          <pc:sldMk cId="3129455525" sldId="287"/>
        </pc:sldMkLst>
      </pc:sldChg>
      <pc:sldChg chg="add">
        <pc:chgData name="Raphael Freitas" userId="a487a61babc2bbfd" providerId="Windows Live" clId="Web-{630A0A3E-1F75-4F06-BFF5-F4C469C956EA}" dt="2022-11-09T14:28:46.229" v="8"/>
        <pc:sldMkLst>
          <pc:docMk/>
          <pc:sldMk cId="3290791322" sldId="288"/>
        </pc:sldMkLst>
      </pc:sldChg>
      <pc:sldChg chg="add">
        <pc:chgData name="Raphael Freitas" userId="a487a61babc2bbfd" providerId="Windows Live" clId="Web-{630A0A3E-1F75-4F06-BFF5-F4C469C956EA}" dt="2022-11-09T14:28:46.557" v="9"/>
        <pc:sldMkLst>
          <pc:docMk/>
          <pc:sldMk cId="2574473237" sldId="289"/>
        </pc:sldMkLst>
      </pc:sldChg>
      <pc:sldChg chg="add">
        <pc:chgData name="Raphael Freitas" userId="a487a61babc2bbfd" providerId="Windows Live" clId="Web-{630A0A3E-1F75-4F06-BFF5-F4C469C956EA}" dt="2022-11-09T14:28:46.932" v="10"/>
        <pc:sldMkLst>
          <pc:docMk/>
          <pc:sldMk cId="1758241188" sldId="290"/>
        </pc:sldMkLst>
      </pc:sldChg>
      <pc:sldChg chg="add">
        <pc:chgData name="Raphael Freitas" userId="a487a61babc2bbfd" providerId="Windows Live" clId="Web-{630A0A3E-1F75-4F06-BFF5-F4C469C956EA}" dt="2022-11-09T14:28:47.198" v="11"/>
        <pc:sldMkLst>
          <pc:docMk/>
          <pc:sldMk cId="891789646" sldId="291"/>
        </pc:sldMkLst>
      </pc:sldChg>
      <pc:sldChg chg="add">
        <pc:chgData name="Raphael Freitas" userId="a487a61babc2bbfd" providerId="Windows Live" clId="Web-{630A0A3E-1F75-4F06-BFF5-F4C469C956EA}" dt="2022-11-09T14:28:47.557" v="12"/>
        <pc:sldMkLst>
          <pc:docMk/>
          <pc:sldMk cId="1378818699" sldId="292"/>
        </pc:sldMkLst>
      </pc:sldChg>
      <pc:sldChg chg="add">
        <pc:chgData name="Raphael Freitas" userId="a487a61babc2bbfd" providerId="Windows Live" clId="Web-{630A0A3E-1F75-4F06-BFF5-F4C469C956EA}" dt="2022-11-09T14:28:47.995" v="13"/>
        <pc:sldMkLst>
          <pc:docMk/>
          <pc:sldMk cId="2956766895" sldId="293"/>
        </pc:sldMkLst>
      </pc:sldChg>
      <pc:sldChg chg="modSp add">
        <pc:chgData name="Raphael Freitas" userId="a487a61babc2bbfd" providerId="Windows Live" clId="Web-{630A0A3E-1F75-4F06-BFF5-F4C469C956EA}" dt="2022-11-09T14:30:18.653" v="37" actId="1076"/>
        <pc:sldMkLst>
          <pc:docMk/>
          <pc:sldMk cId="705465274" sldId="294"/>
        </pc:sldMkLst>
        <pc:spChg chg="mod">
          <ac:chgData name="Raphael Freitas" userId="a487a61babc2bbfd" providerId="Windows Live" clId="Web-{630A0A3E-1F75-4F06-BFF5-F4C469C956EA}" dt="2022-11-09T14:30:18.653" v="37" actId="1076"/>
          <ac:spMkLst>
            <pc:docMk/>
            <pc:sldMk cId="705465274" sldId="294"/>
            <ac:spMk id="123" creationId="{00000000-0000-0000-0000-000000000000}"/>
          </ac:spMkLst>
        </pc:spChg>
      </pc:sldChg>
      <pc:sldChg chg="add del">
        <pc:chgData name="Raphael Freitas" userId="a487a61babc2bbfd" providerId="Windows Live" clId="Web-{630A0A3E-1F75-4F06-BFF5-F4C469C956EA}" dt="2022-11-09T14:32:42.220" v="43"/>
        <pc:sldMkLst>
          <pc:docMk/>
          <pc:sldMk cId="647035418" sldId="295"/>
        </pc:sldMkLst>
      </pc:sldChg>
      <pc:sldChg chg="add">
        <pc:chgData name="Raphael Freitas" userId="a487a61babc2bbfd" providerId="Windows Live" clId="Web-{630A0A3E-1F75-4F06-BFF5-F4C469C956EA}" dt="2022-11-09T14:28:48.854" v="16"/>
        <pc:sldMkLst>
          <pc:docMk/>
          <pc:sldMk cId="4264806750" sldId="296"/>
        </pc:sldMkLst>
      </pc:sldChg>
      <pc:sldChg chg="add del">
        <pc:chgData name="Raphael Freitas" userId="a487a61babc2bbfd" providerId="Windows Live" clId="Web-{630A0A3E-1F75-4F06-BFF5-F4C469C956EA}" dt="2022-11-09T14:32:58.642" v="44"/>
        <pc:sldMkLst>
          <pc:docMk/>
          <pc:sldMk cId="430092021" sldId="297"/>
        </pc:sldMkLst>
      </pc:sldChg>
      <pc:sldChg chg="add">
        <pc:chgData name="Raphael Freitas" userId="a487a61babc2bbfd" providerId="Windows Live" clId="Web-{630A0A3E-1F75-4F06-BFF5-F4C469C956EA}" dt="2022-11-09T14:28:49.604" v="18"/>
        <pc:sldMkLst>
          <pc:docMk/>
          <pc:sldMk cId="2636212638" sldId="298"/>
        </pc:sldMkLst>
      </pc:sldChg>
      <pc:sldChg chg="add">
        <pc:chgData name="Raphael Freitas" userId="a487a61babc2bbfd" providerId="Windows Live" clId="Web-{630A0A3E-1F75-4F06-BFF5-F4C469C956EA}" dt="2022-11-09T14:28:50.073" v="19"/>
        <pc:sldMkLst>
          <pc:docMk/>
          <pc:sldMk cId="3140024046" sldId="299"/>
        </pc:sldMkLst>
      </pc:sldChg>
      <pc:sldChg chg="addSp modSp add">
        <pc:chgData name="Raphael Freitas" userId="a487a61babc2bbfd" providerId="Windows Live" clId="Web-{630A0A3E-1F75-4F06-BFF5-F4C469C956EA}" dt="2022-11-09T14:33:30.127" v="47" actId="1076"/>
        <pc:sldMkLst>
          <pc:docMk/>
          <pc:sldMk cId="1788713400" sldId="300"/>
        </pc:sldMkLst>
        <pc:picChg chg="add mod">
          <ac:chgData name="Raphael Freitas" userId="a487a61babc2bbfd" providerId="Windows Live" clId="Web-{630A0A3E-1F75-4F06-BFF5-F4C469C956EA}" dt="2022-11-09T14:33:30.127" v="47" actId="1076"/>
          <ac:picMkLst>
            <pc:docMk/>
            <pc:sldMk cId="1788713400" sldId="300"/>
            <ac:picMk id="3" creationId="{48A70A88-9697-12C7-A735-3F8C4AF087BB}"/>
          </ac:picMkLst>
        </pc:picChg>
      </pc:sldChg>
      <pc:sldChg chg="add ord">
        <pc:chgData name="Raphael Freitas" userId="a487a61babc2bbfd" providerId="Windows Live" clId="Web-{630A0A3E-1F75-4F06-BFF5-F4C469C956EA}" dt="2022-11-09T14:32:35.517" v="42"/>
        <pc:sldMkLst>
          <pc:docMk/>
          <pc:sldMk cId="1175511734" sldId="301"/>
        </pc:sldMkLst>
      </pc:sldChg>
      <pc:sldChg chg="add ord">
        <pc:chgData name="Raphael Freitas" userId="a487a61babc2bbfd" providerId="Windows Live" clId="Web-{630A0A3E-1F75-4F06-BFF5-F4C469C956EA}" dt="2022-11-09T14:32:31.360" v="41"/>
        <pc:sldMkLst>
          <pc:docMk/>
          <pc:sldMk cId="3840823284" sldId="302"/>
        </pc:sldMkLst>
      </pc:sldChg>
    </pc:docChg>
  </pc:docChgLst>
  <pc:docChgLst>
    <pc:chgData name="Raphael Freitas" userId="a487a61babc2bbfd" providerId="LiveId" clId="{E3808361-177B-41B5-B8AA-52324FDABA55}"/>
    <pc:docChg chg="undo custSel addSld delSld modSld sldOrd">
      <pc:chgData name="Raphael Freitas" userId="a487a61babc2bbfd" providerId="LiveId" clId="{E3808361-177B-41B5-B8AA-52324FDABA55}" dt="2022-12-14T20:31:26.484" v="875" actId="1076"/>
      <pc:docMkLst>
        <pc:docMk/>
      </pc:docMkLst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730891377" sldId="269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956766895" sldId="293"/>
        </pc:sldMkLst>
      </pc:sldChg>
      <pc:sldChg chg="addSp delSp modSp mod modNotesTx">
        <pc:chgData name="Raphael Freitas" userId="a487a61babc2bbfd" providerId="LiveId" clId="{E3808361-177B-41B5-B8AA-52324FDABA55}" dt="2022-12-14T20:02:48.904" v="873" actId="20577"/>
        <pc:sldMkLst>
          <pc:docMk/>
          <pc:sldMk cId="705465274" sldId="294"/>
        </pc:sldMkLst>
        <pc:spChg chg="mod">
          <ac:chgData name="Raphael Freitas" userId="a487a61babc2bbfd" providerId="LiveId" clId="{E3808361-177B-41B5-B8AA-52324FDABA55}" dt="2022-12-13T03:13:44.391" v="117" actId="20577"/>
          <ac:spMkLst>
            <pc:docMk/>
            <pc:sldMk cId="705465274" sldId="294"/>
            <ac:spMk id="2" creationId="{CC239962-C1AE-3E51-6E50-E6F2A99A72BB}"/>
          </ac:spMkLst>
        </pc:spChg>
        <pc:spChg chg="mod">
          <ac:chgData name="Raphael Freitas" userId="a487a61babc2bbfd" providerId="LiveId" clId="{E3808361-177B-41B5-B8AA-52324FDABA55}" dt="2022-12-14T20:02:48.904" v="873" actId="20577"/>
          <ac:spMkLst>
            <pc:docMk/>
            <pc:sldMk cId="705465274" sldId="294"/>
            <ac:spMk id="123" creationId="{00000000-0000-0000-0000-000000000000}"/>
          </ac:spMkLst>
        </pc:spChg>
        <pc:picChg chg="add mod">
          <ac:chgData name="Raphael Freitas" userId="a487a61babc2bbfd" providerId="LiveId" clId="{E3808361-177B-41B5-B8AA-52324FDABA55}" dt="2022-12-13T03:08:09.413" v="35" actId="1076"/>
          <ac:picMkLst>
            <pc:docMk/>
            <pc:sldMk cId="705465274" sldId="294"/>
            <ac:picMk id="4" creationId="{57687139-5772-63D8-2A9B-BA287ACAE6E0}"/>
          </ac:picMkLst>
        </pc:picChg>
        <pc:picChg chg="del">
          <ac:chgData name="Raphael Freitas" userId="a487a61babc2bbfd" providerId="LiveId" clId="{E3808361-177B-41B5-B8AA-52324FDABA55}" dt="2022-12-13T03:08:06.567" v="33" actId="478"/>
          <ac:picMkLst>
            <pc:docMk/>
            <pc:sldMk cId="705465274" sldId="294"/>
            <ac:picMk id="5" creationId="{5065E14A-FDBB-ED7C-F39C-DCACD678671B}"/>
          </ac:picMkLst>
        </pc:picChg>
      </pc:sldChg>
      <pc:sldChg chg="mod modShow">
        <pc:chgData name="Raphael Freitas" userId="a487a61babc2bbfd" providerId="LiveId" clId="{E3808361-177B-41B5-B8AA-52324FDABA55}" dt="2022-12-14T05:12:38.758" v="863" actId="729"/>
        <pc:sldMkLst>
          <pc:docMk/>
          <pc:sldMk cId="4264806750" sldId="296"/>
        </pc:sldMkLst>
      </pc:sldChg>
      <pc:sldChg chg="addSp delSp modSp mod">
        <pc:chgData name="Raphael Freitas" userId="a487a61babc2bbfd" providerId="LiveId" clId="{E3808361-177B-41B5-B8AA-52324FDABA55}" dt="2022-12-13T03:07:50.479" v="32" actId="20577"/>
        <pc:sldMkLst>
          <pc:docMk/>
          <pc:sldMk cId="1175511734" sldId="301"/>
        </pc:sldMkLst>
        <pc:spChg chg="mod">
          <ac:chgData name="Raphael Freitas" userId="a487a61babc2bbfd" providerId="LiveId" clId="{E3808361-177B-41B5-B8AA-52324FDABA55}" dt="2022-12-13T03:07:50.479" v="32" actId="20577"/>
          <ac:spMkLst>
            <pc:docMk/>
            <pc:sldMk cId="1175511734" sldId="301"/>
            <ac:spMk id="6" creationId="{C2E43584-5436-50BB-C764-7B1F6A4FC581}"/>
          </ac:spMkLst>
        </pc:spChg>
        <pc:spChg chg="mod">
          <ac:chgData name="Raphael Freitas" userId="a487a61babc2bbfd" providerId="LiveId" clId="{E3808361-177B-41B5-B8AA-52324FDABA55}" dt="2022-12-13T03:07:09.057" v="13" actId="20577"/>
          <ac:spMkLst>
            <pc:docMk/>
            <pc:sldMk cId="1175511734" sldId="301"/>
            <ac:spMk id="96" creationId="{00000000-0000-0000-0000-000000000000}"/>
          </ac:spMkLst>
        </pc:spChg>
        <pc:picChg chg="add mod">
          <ac:chgData name="Raphael Freitas" userId="a487a61babc2bbfd" providerId="LiveId" clId="{E3808361-177B-41B5-B8AA-52324FDABA55}" dt="2022-12-13T03:07:19.329" v="18" actId="1076"/>
          <ac:picMkLst>
            <pc:docMk/>
            <pc:sldMk cId="1175511734" sldId="301"/>
            <ac:picMk id="3" creationId="{82812161-B86B-E410-AE17-9CE9FDA1772E}"/>
          </ac:picMkLst>
        </pc:picChg>
        <pc:picChg chg="add mod">
          <ac:chgData name="Raphael Freitas" userId="a487a61babc2bbfd" providerId="LiveId" clId="{E3808361-177B-41B5-B8AA-52324FDABA55}" dt="2022-12-13T03:07:43.685" v="22" actId="1076"/>
          <ac:picMkLst>
            <pc:docMk/>
            <pc:sldMk cId="1175511734" sldId="301"/>
            <ac:picMk id="7" creationId="{58177489-7D2F-9687-0B96-DE186BD78B06}"/>
          </ac:picMkLst>
        </pc:picChg>
        <pc:picChg chg="del">
          <ac:chgData name="Raphael Freitas" userId="a487a61babc2bbfd" providerId="LiveId" clId="{E3808361-177B-41B5-B8AA-52324FDABA55}" dt="2022-12-13T03:07:12.501" v="14" actId="478"/>
          <ac:picMkLst>
            <pc:docMk/>
            <pc:sldMk cId="1175511734" sldId="301"/>
            <ac:picMk id="1026" creationId="{6813A3E7-979C-BEC1-9192-1976EB2FC5B0}"/>
          </ac:picMkLst>
        </pc:picChg>
      </pc:sldChg>
      <pc:sldChg chg="modSp mod">
        <pc:chgData name="Raphael Freitas" userId="a487a61babc2bbfd" providerId="LiveId" clId="{E3808361-177B-41B5-B8AA-52324FDABA55}" dt="2022-12-13T03:05:04.798" v="0"/>
        <pc:sldMkLst>
          <pc:docMk/>
          <pc:sldMk cId="3840823284" sldId="302"/>
        </pc:sldMkLst>
        <pc:spChg chg="mod">
          <ac:chgData name="Raphael Freitas" userId="a487a61babc2bbfd" providerId="LiveId" clId="{E3808361-177B-41B5-B8AA-52324FDABA55}" dt="2022-12-13T03:05:04.798" v="0"/>
          <ac:spMkLst>
            <pc:docMk/>
            <pc:sldMk cId="3840823284" sldId="302"/>
            <ac:spMk id="7" creationId="{00000000-0000-0000-0000-000000000000}"/>
          </ac:spMkLst>
        </pc:spChg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060984726" sldId="351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288377123" sldId="352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421686889" sldId="353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328239178" sldId="354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916711595" sldId="355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311894659" sldId="356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571789287" sldId="357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05047594" sldId="358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957153483" sldId="359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025336832" sldId="360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307489970" sldId="361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332979058" sldId="362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4181838407" sldId="363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4174155501" sldId="364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413838150" sldId="366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4381956" sldId="367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453455848" sldId="369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314617179" sldId="370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279848874" sldId="371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782053363" sldId="372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46923240" sldId="373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27901925" sldId="374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957094652" sldId="375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818444876" sldId="376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1954074631" sldId="377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684195543" sldId="378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580499052" sldId="379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981981082" sldId="380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466046122" sldId="381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3709735280" sldId="382"/>
        </pc:sldMkLst>
      </pc:sldChg>
      <pc:sldChg chg="del">
        <pc:chgData name="Raphael Freitas" userId="a487a61babc2bbfd" providerId="LiveId" clId="{E3808361-177B-41B5-B8AA-52324FDABA55}" dt="2022-12-14T01:56:34.801" v="636" actId="47"/>
        <pc:sldMkLst>
          <pc:docMk/>
          <pc:sldMk cId="2976096812" sldId="384"/>
        </pc:sldMkLst>
      </pc:sldChg>
      <pc:sldChg chg="addSp delSp modSp add mod modNotesTx">
        <pc:chgData name="Raphael Freitas" userId="a487a61babc2bbfd" providerId="LiveId" clId="{E3808361-177B-41B5-B8AA-52324FDABA55}" dt="2022-12-13T03:27:15.779" v="311" actId="113"/>
        <pc:sldMkLst>
          <pc:docMk/>
          <pc:sldMk cId="682255650" sldId="385"/>
        </pc:sldMkLst>
        <pc:spChg chg="mod">
          <ac:chgData name="Raphael Freitas" userId="a487a61babc2bbfd" providerId="LiveId" clId="{E3808361-177B-41B5-B8AA-52324FDABA55}" dt="2022-12-13T03:14:06.168" v="121" actId="1076"/>
          <ac:spMkLst>
            <pc:docMk/>
            <pc:sldMk cId="682255650" sldId="385"/>
            <ac:spMk id="2" creationId="{CC239962-C1AE-3E51-6E50-E6F2A99A72BB}"/>
          </ac:spMkLst>
        </pc:spChg>
        <pc:spChg chg="mod">
          <ac:chgData name="Raphael Freitas" userId="a487a61babc2bbfd" providerId="LiveId" clId="{E3808361-177B-41B5-B8AA-52324FDABA55}" dt="2022-12-13T03:15:01.498" v="153" actId="1076"/>
          <ac:spMkLst>
            <pc:docMk/>
            <pc:sldMk cId="682255650" sldId="385"/>
            <ac:spMk id="123" creationId="{00000000-0000-0000-0000-000000000000}"/>
          </ac:spMkLst>
        </pc:spChg>
        <pc:picChg chg="del">
          <ac:chgData name="Raphael Freitas" userId="a487a61babc2bbfd" providerId="LiveId" clId="{E3808361-177B-41B5-B8AA-52324FDABA55}" dt="2022-12-13T03:14:21.535" v="123" actId="478"/>
          <ac:picMkLst>
            <pc:docMk/>
            <pc:sldMk cId="682255650" sldId="385"/>
            <ac:picMk id="4" creationId="{57687139-5772-63D8-2A9B-BA287ACAE6E0}"/>
          </ac:picMkLst>
        </pc:picChg>
        <pc:picChg chg="add mod">
          <ac:chgData name="Raphael Freitas" userId="a487a61babc2bbfd" providerId="LiveId" clId="{E3808361-177B-41B5-B8AA-52324FDABA55}" dt="2022-12-13T03:14:30.150" v="128" actId="1076"/>
          <ac:picMkLst>
            <pc:docMk/>
            <pc:sldMk cId="682255650" sldId="385"/>
            <ac:picMk id="1026" creationId="{ADBD390A-D132-A786-01A4-5EC48EF7D37A}"/>
          </ac:picMkLst>
        </pc:picChg>
      </pc:sldChg>
      <pc:sldChg chg="delSp modSp add mod modNotesTx">
        <pc:chgData name="Raphael Freitas" userId="a487a61babc2bbfd" providerId="LiveId" clId="{E3808361-177B-41B5-B8AA-52324FDABA55}" dt="2022-12-14T20:31:26.484" v="875" actId="1076"/>
        <pc:sldMkLst>
          <pc:docMk/>
          <pc:sldMk cId="1313457429" sldId="386"/>
        </pc:sldMkLst>
        <pc:spChg chg="mod">
          <ac:chgData name="Raphael Freitas" userId="a487a61babc2bbfd" providerId="LiveId" clId="{E3808361-177B-41B5-B8AA-52324FDABA55}" dt="2022-12-13T03:20:32.686" v="182"/>
          <ac:spMkLst>
            <pc:docMk/>
            <pc:sldMk cId="1313457429" sldId="386"/>
            <ac:spMk id="2" creationId="{CC239962-C1AE-3E51-6E50-E6F2A99A72BB}"/>
          </ac:spMkLst>
        </pc:spChg>
        <pc:spChg chg="mod">
          <ac:chgData name="Raphael Freitas" userId="a487a61babc2bbfd" providerId="LiveId" clId="{E3808361-177B-41B5-B8AA-52324FDABA55}" dt="2022-12-14T20:31:26.484" v="875" actId="1076"/>
          <ac:spMkLst>
            <pc:docMk/>
            <pc:sldMk cId="1313457429" sldId="386"/>
            <ac:spMk id="123" creationId="{00000000-0000-0000-0000-000000000000}"/>
          </ac:spMkLst>
        </pc:spChg>
        <pc:picChg chg="del">
          <ac:chgData name="Raphael Freitas" userId="a487a61babc2bbfd" providerId="LiveId" clId="{E3808361-177B-41B5-B8AA-52324FDABA55}" dt="2022-12-13T03:20:41.425" v="183" actId="478"/>
          <ac:picMkLst>
            <pc:docMk/>
            <pc:sldMk cId="1313457429" sldId="386"/>
            <ac:picMk id="1026" creationId="{ADBD390A-D132-A786-01A4-5EC48EF7D37A}"/>
          </ac:picMkLst>
        </pc:picChg>
      </pc:sldChg>
      <pc:sldChg chg="addSp modSp add mod modNotesTx">
        <pc:chgData name="Raphael Freitas" userId="a487a61babc2bbfd" providerId="LiveId" clId="{E3808361-177B-41B5-B8AA-52324FDABA55}" dt="2022-12-13T03:35:19.740" v="418" actId="1076"/>
        <pc:sldMkLst>
          <pc:docMk/>
          <pc:sldMk cId="2931154969" sldId="387"/>
        </pc:sldMkLst>
        <pc:spChg chg="mod">
          <ac:chgData name="Raphael Freitas" userId="a487a61babc2bbfd" providerId="LiveId" clId="{E3808361-177B-41B5-B8AA-52324FDABA55}" dt="2022-12-13T03:25:34.028" v="242"/>
          <ac:spMkLst>
            <pc:docMk/>
            <pc:sldMk cId="2931154969" sldId="387"/>
            <ac:spMk id="2" creationId="{CC239962-C1AE-3E51-6E50-E6F2A99A72BB}"/>
          </ac:spMkLst>
        </pc:spChg>
        <pc:spChg chg="mod">
          <ac:chgData name="Raphael Freitas" userId="a487a61babc2bbfd" providerId="LiveId" clId="{E3808361-177B-41B5-B8AA-52324FDABA55}" dt="2022-12-13T03:35:17.232" v="417" actId="12"/>
          <ac:spMkLst>
            <pc:docMk/>
            <pc:sldMk cId="2931154969" sldId="387"/>
            <ac:spMk id="123" creationId="{00000000-0000-0000-0000-000000000000}"/>
          </ac:spMkLst>
        </pc:spChg>
        <pc:picChg chg="add mod">
          <ac:chgData name="Raphael Freitas" userId="a487a61babc2bbfd" providerId="LiveId" clId="{E3808361-177B-41B5-B8AA-52324FDABA55}" dt="2022-12-13T03:35:19.740" v="418" actId="1076"/>
          <ac:picMkLst>
            <pc:docMk/>
            <pc:sldMk cId="2931154969" sldId="387"/>
            <ac:picMk id="3074" creationId="{424A4913-4904-3F28-F7BE-75827FC7A05C}"/>
          </ac:picMkLst>
        </pc:picChg>
      </pc:sldChg>
      <pc:sldChg chg="addSp delSp modSp add mod modAnim modNotesTx">
        <pc:chgData name="Raphael Freitas" userId="a487a61babc2bbfd" providerId="LiveId" clId="{E3808361-177B-41B5-B8AA-52324FDABA55}" dt="2022-12-13T03:51:14.874" v="553" actId="1076"/>
        <pc:sldMkLst>
          <pc:docMk/>
          <pc:sldMk cId="80308485" sldId="388"/>
        </pc:sldMkLst>
        <pc:spChg chg="mod">
          <ac:chgData name="Raphael Freitas" userId="a487a61babc2bbfd" providerId="LiveId" clId="{E3808361-177B-41B5-B8AA-52324FDABA55}" dt="2022-12-13T03:29:07.979" v="364" actId="20577"/>
          <ac:spMkLst>
            <pc:docMk/>
            <pc:sldMk cId="80308485" sldId="388"/>
            <ac:spMk id="2" creationId="{CC239962-C1AE-3E51-6E50-E6F2A99A72BB}"/>
          </ac:spMkLst>
        </pc:spChg>
        <pc:spChg chg="add del">
          <ac:chgData name="Raphael Freitas" userId="a487a61babc2bbfd" providerId="LiveId" clId="{E3808361-177B-41B5-B8AA-52324FDABA55}" dt="2022-12-13T03:36:29.023" v="420"/>
          <ac:spMkLst>
            <pc:docMk/>
            <pc:sldMk cId="80308485" sldId="388"/>
            <ac:spMk id="4" creationId="{908D05CF-12D9-1193-DB64-C68BB73567AD}"/>
          </ac:spMkLst>
        </pc:spChg>
        <pc:spChg chg="add mod">
          <ac:chgData name="Raphael Freitas" userId="a487a61babc2bbfd" providerId="LiveId" clId="{E3808361-177B-41B5-B8AA-52324FDABA55}" dt="2022-12-13T03:47:54.886" v="531" actId="1076"/>
          <ac:spMkLst>
            <pc:docMk/>
            <pc:sldMk cId="80308485" sldId="388"/>
            <ac:spMk id="5" creationId="{59D06BAA-8D5C-AD7D-A70B-D9868A951B8C}"/>
          </ac:spMkLst>
        </pc:spChg>
        <pc:spChg chg="add mod">
          <ac:chgData name="Raphael Freitas" userId="a487a61babc2bbfd" providerId="LiveId" clId="{E3808361-177B-41B5-B8AA-52324FDABA55}" dt="2022-12-13T03:51:14.874" v="553" actId="1076"/>
          <ac:spMkLst>
            <pc:docMk/>
            <pc:sldMk cId="80308485" sldId="388"/>
            <ac:spMk id="7" creationId="{1CA2797F-BF67-AEE4-488A-3009E53AC9E0}"/>
          </ac:spMkLst>
        </pc:spChg>
        <pc:spChg chg="del">
          <ac:chgData name="Raphael Freitas" userId="a487a61babc2bbfd" providerId="LiveId" clId="{E3808361-177B-41B5-B8AA-52324FDABA55}" dt="2022-12-13T03:29:14.262" v="366" actId="478"/>
          <ac:spMkLst>
            <pc:docMk/>
            <pc:sldMk cId="80308485" sldId="388"/>
            <ac:spMk id="123" creationId="{00000000-0000-0000-0000-000000000000}"/>
          </ac:spMkLst>
        </pc:spChg>
        <pc:picChg chg="del">
          <ac:chgData name="Raphael Freitas" userId="a487a61babc2bbfd" providerId="LiveId" clId="{E3808361-177B-41B5-B8AA-52324FDABA55}" dt="2022-12-13T03:29:10.456" v="365" actId="478"/>
          <ac:picMkLst>
            <pc:docMk/>
            <pc:sldMk cId="80308485" sldId="388"/>
            <ac:picMk id="1026" creationId="{ADBD390A-D132-A786-01A4-5EC48EF7D37A}"/>
          </ac:picMkLst>
        </pc:picChg>
        <pc:picChg chg="add mod">
          <ac:chgData name="Raphael Freitas" userId="a487a61babc2bbfd" providerId="LiveId" clId="{E3808361-177B-41B5-B8AA-52324FDABA55}" dt="2022-12-13T03:39:38.852" v="445" actId="1076"/>
          <ac:picMkLst>
            <pc:docMk/>
            <pc:sldMk cId="80308485" sldId="388"/>
            <ac:picMk id="2050" creationId="{08EB4EEE-2DD3-E3DB-F85C-413640BAACA4}"/>
          </ac:picMkLst>
        </pc:picChg>
        <pc:picChg chg="add mod">
          <ac:chgData name="Raphael Freitas" userId="a487a61babc2bbfd" providerId="LiveId" clId="{E3808361-177B-41B5-B8AA-52324FDABA55}" dt="2022-12-13T03:48:21.760" v="534" actId="1076"/>
          <ac:picMkLst>
            <pc:docMk/>
            <pc:sldMk cId="80308485" sldId="388"/>
            <ac:picMk id="2053" creationId="{188684AA-9369-00BC-0D31-73C1ED08B835}"/>
          </ac:picMkLst>
        </pc:picChg>
      </pc:sldChg>
      <pc:sldChg chg="addSp delSp modSp add mod modNotesTx">
        <pc:chgData name="Raphael Freitas" userId="a487a61babc2bbfd" providerId="LiveId" clId="{E3808361-177B-41B5-B8AA-52324FDABA55}" dt="2022-12-13T03:52:34.122" v="600" actId="1076"/>
        <pc:sldMkLst>
          <pc:docMk/>
          <pc:sldMk cId="1655521514" sldId="389"/>
        </pc:sldMkLst>
        <pc:spChg chg="mod">
          <ac:chgData name="Raphael Freitas" userId="a487a61babc2bbfd" providerId="LiveId" clId="{E3808361-177B-41B5-B8AA-52324FDABA55}" dt="2022-12-13T03:50:16.488" v="544"/>
          <ac:spMkLst>
            <pc:docMk/>
            <pc:sldMk cId="1655521514" sldId="389"/>
            <ac:spMk id="2" creationId="{CC239962-C1AE-3E51-6E50-E6F2A99A72BB}"/>
          </ac:spMkLst>
        </pc:spChg>
        <pc:spChg chg="add del">
          <ac:chgData name="Raphael Freitas" userId="a487a61babc2bbfd" providerId="LiveId" clId="{E3808361-177B-41B5-B8AA-52324FDABA55}" dt="2022-12-13T03:50:57.961" v="549" actId="22"/>
          <ac:spMkLst>
            <pc:docMk/>
            <pc:sldMk cId="1655521514" sldId="389"/>
            <ac:spMk id="6" creationId="{184CDFEC-4DA8-42D6-6229-B10C9856631F}"/>
          </ac:spMkLst>
        </pc:spChg>
        <pc:spChg chg="mod">
          <ac:chgData name="Raphael Freitas" userId="a487a61babc2bbfd" providerId="LiveId" clId="{E3808361-177B-41B5-B8AA-52324FDABA55}" dt="2022-12-13T03:52:34.122" v="600" actId="1076"/>
          <ac:spMkLst>
            <pc:docMk/>
            <pc:sldMk cId="1655521514" sldId="389"/>
            <ac:spMk id="123" creationId="{00000000-0000-0000-0000-000000000000}"/>
          </ac:spMkLst>
        </pc:spChg>
        <pc:picChg chg="del">
          <ac:chgData name="Raphael Freitas" userId="a487a61babc2bbfd" providerId="LiveId" clId="{E3808361-177B-41B5-B8AA-52324FDABA55}" dt="2022-12-13T03:52:19.262" v="591" actId="478"/>
          <ac:picMkLst>
            <pc:docMk/>
            <pc:sldMk cId="1655521514" sldId="389"/>
            <ac:picMk id="4" creationId="{57687139-5772-63D8-2A9B-BA287ACAE6E0}"/>
          </ac:picMkLst>
        </pc:picChg>
        <pc:picChg chg="add mod">
          <ac:chgData name="Raphael Freitas" userId="a487a61babc2bbfd" providerId="LiveId" clId="{E3808361-177B-41B5-B8AA-52324FDABA55}" dt="2022-12-13T03:52:32.074" v="599" actId="14100"/>
          <ac:picMkLst>
            <pc:docMk/>
            <pc:sldMk cId="1655521514" sldId="389"/>
            <ac:picMk id="4098" creationId="{959C7A44-A571-680E-F823-0C7FD81A3262}"/>
          </ac:picMkLst>
        </pc:picChg>
      </pc:sldChg>
      <pc:sldChg chg="modSp add mod ord">
        <pc:chgData name="Raphael Freitas" userId="a487a61babc2bbfd" providerId="LiveId" clId="{E3808361-177B-41B5-B8AA-52324FDABA55}" dt="2022-12-14T04:07:02.794" v="670" actId="20577"/>
        <pc:sldMkLst>
          <pc:docMk/>
          <pc:sldMk cId="212106953" sldId="390"/>
        </pc:sldMkLst>
        <pc:spChg chg="mod">
          <ac:chgData name="Raphael Freitas" userId="a487a61babc2bbfd" providerId="LiveId" clId="{E3808361-177B-41B5-B8AA-52324FDABA55}" dt="2022-12-14T04:07:02.794" v="670" actId="20577"/>
          <ac:spMkLst>
            <pc:docMk/>
            <pc:sldMk cId="212106953" sldId="390"/>
            <ac:spMk id="6" creationId="{C2E43584-5436-50BB-C764-7B1F6A4FC581}"/>
          </ac:spMkLst>
        </pc:spChg>
      </pc:sldChg>
      <pc:sldChg chg="add del">
        <pc:chgData name="Raphael Freitas" userId="a487a61babc2bbfd" providerId="LiveId" clId="{E3808361-177B-41B5-B8AA-52324FDABA55}" dt="2022-12-14T01:55:38.873" v="602"/>
        <pc:sldMkLst>
          <pc:docMk/>
          <pc:sldMk cId="3937998336" sldId="390"/>
        </pc:sldMkLst>
      </pc:sldChg>
      <pc:sldChg chg="modSp add mod">
        <pc:chgData name="Raphael Freitas" userId="a487a61babc2bbfd" providerId="LiveId" clId="{E3808361-177B-41B5-B8AA-52324FDABA55}" dt="2022-12-14T04:07:18.588" v="686" actId="20577"/>
        <pc:sldMkLst>
          <pc:docMk/>
          <pc:sldMk cId="4122284387" sldId="391"/>
        </pc:sldMkLst>
        <pc:spChg chg="mod">
          <ac:chgData name="Raphael Freitas" userId="a487a61babc2bbfd" providerId="LiveId" clId="{E3808361-177B-41B5-B8AA-52324FDABA55}" dt="2022-12-14T04:07:18.588" v="686" actId="20577"/>
          <ac:spMkLst>
            <pc:docMk/>
            <pc:sldMk cId="4122284387" sldId="391"/>
            <ac:spMk id="6" creationId="{C2E43584-5436-50BB-C764-7B1F6A4FC581}"/>
          </ac:spMkLst>
        </pc:spChg>
      </pc:sldChg>
      <pc:sldChg chg="addSp delSp modSp add mod ord modNotesTx">
        <pc:chgData name="Raphael Freitas" userId="a487a61babc2bbfd" providerId="LiveId" clId="{E3808361-177B-41B5-B8AA-52324FDABA55}" dt="2022-12-14T04:09:08.970" v="817" actId="20577"/>
        <pc:sldMkLst>
          <pc:docMk/>
          <pc:sldMk cId="2534801380" sldId="392"/>
        </pc:sldMkLst>
        <pc:spChg chg="mod">
          <ac:chgData name="Raphael Freitas" userId="a487a61babc2bbfd" providerId="LiveId" clId="{E3808361-177B-41B5-B8AA-52324FDABA55}" dt="2022-12-14T04:08:03.271" v="708" actId="20577"/>
          <ac:spMkLst>
            <pc:docMk/>
            <pc:sldMk cId="2534801380" sldId="392"/>
            <ac:spMk id="2" creationId="{CC239962-C1AE-3E51-6E50-E6F2A99A72BB}"/>
          </ac:spMkLst>
        </pc:spChg>
        <pc:spChg chg="mod">
          <ac:chgData name="Raphael Freitas" userId="a487a61babc2bbfd" providerId="LiveId" clId="{E3808361-177B-41B5-B8AA-52324FDABA55}" dt="2022-12-14T04:09:08.970" v="817" actId="20577"/>
          <ac:spMkLst>
            <pc:docMk/>
            <pc:sldMk cId="2534801380" sldId="392"/>
            <ac:spMk id="123" creationId="{00000000-0000-0000-0000-000000000000}"/>
          </ac:spMkLst>
        </pc:spChg>
        <pc:picChg chg="add mod">
          <ac:chgData name="Raphael Freitas" userId="a487a61babc2bbfd" providerId="LiveId" clId="{E3808361-177B-41B5-B8AA-52324FDABA55}" dt="2022-12-14T04:08:25.540" v="714" actId="1076"/>
          <ac:picMkLst>
            <pc:docMk/>
            <pc:sldMk cId="2534801380" sldId="392"/>
            <ac:picMk id="5" creationId="{49AFABE3-0792-747D-4586-9F0144D22BE7}"/>
          </ac:picMkLst>
        </pc:picChg>
        <pc:picChg chg="del">
          <ac:chgData name="Raphael Freitas" userId="a487a61babc2bbfd" providerId="LiveId" clId="{E3808361-177B-41B5-B8AA-52324FDABA55}" dt="2022-12-14T04:08:06.092" v="709" actId="478"/>
          <ac:picMkLst>
            <pc:docMk/>
            <pc:sldMk cId="2534801380" sldId="392"/>
            <ac:picMk id="3074" creationId="{424A4913-4904-3F28-F7BE-75827FC7A05C}"/>
          </ac:picMkLst>
        </pc:picChg>
      </pc:sldChg>
      <pc:sldChg chg="modSp add mod ord">
        <pc:chgData name="Raphael Freitas" userId="a487a61babc2bbfd" providerId="LiveId" clId="{E3808361-177B-41B5-B8AA-52324FDABA55}" dt="2022-12-14T04:10:04.172" v="838" actId="20577"/>
        <pc:sldMkLst>
          <pc:docMk/>
          <pc:sldMk cId="2946637103" sldId="393"/>
        </pc:sldMkLst>
        <pc:spChg chg="mod">
          <ac:chgData name="Raphael Freitas" userId="a487a61babc2bbfd" providerId="LiveId" clId="{E3808361-177B-41B5-B8AA-52324FDABA55}" dt="2022-12-14T04:10:04.172" v="838" actId="20577"/>
          <ac:spMkLst>
            <pc:docMk/>
            <pc:sldMk cId="2946637103" sldId="393"/>
            <ac:spMk id="6" creationId="{C2E43584-5436-50BB-C764-7B1F6A4FC581}"/>
          </ac:spMkLst>
        </pc:spChg>
      </pc:sldChg>
      <pc:sldChg chg="modSp add mod">
        <pc:chgData name="Raphael Freitas" userId="a487a61babc2bbfd" providerId="LiveId" clId="{E3808361-177B-41B5-B8AA-52324FDABA55}" dt="2022-12-14T05:11:16.732" v="862" actId="20577"/>
        <pc:sldMkLst>
          <pc:docMk/>
          <pc:sldMk cId="1514761656" sldId="394"/>
        </pc:sldMkLst>
        <pc:spChg chg="mod">
          <ac:chgData name="Raphael Freitas" userId="a487a61babc2bbfd" providerId="LiveId" clId="{E3808361-177B-41B5-B8AA-52324FDABA55}" dt="2022-12-14T05:11:16.732" v="862" actId="20577"/>
          <ac:spMkLst>
            <pc:docMk/>
            <pc:sldMk cId="1514761656" sldId="394"/>
            <ac:spMk id="6" creationId="{C2E43584-5436-50BB-C764-7B1F6A4FC581}"/>
          </ac:spMkLst>
        </pc:spChg>
      </pc:sldChg>
      <pc:sldMasterChg chg="delSldLayout">
        <pc:chgData name="Raphael Freitas" userId="a487a61babc2bbfd" providerId="LiveId" clId="{E3808361-177B-41B5-B8AA-52324FDABA55}" dt="2022-12-14T01:56:34.801" v="636" actId="47"/>
        <pc:sldMasterMkLst>
          <pc:docMk/>
          <pc:sldMasterMk cId="0" sldId="2147483648"/>
        </pc:sldMasterMkLst>
        <pc:sldLayoutChg chg="del">
          <pc:chgData name="Raphael Freitas" userId="a487a61babc2bbfd" providerId="LiveId" clId="{E3808361-177B-41B5-B8AA-52324FDABA55}" dt="2022-12-14T01:56:34.801" v="636" actId="47"/>
          <pc:sldLayoutMkLst>
            <pc:docMk/>
            <pc:sldMasterMk cId="0" sldId="214748364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AmazonCloudFront/latest/DeveloperGuide/Expiration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pt_br/AmazonCloudFront/latest/DeveloperGuide/lambda-examples.html" TargetMode="External"/><Relationship Id="rId13" Type="http://schemas.openxmlformats.org/officeDocument/2006/relationships/hyperlink" Target="https://docs.aws.amazon.com/pt_br/AmazonCloudFront/latest/DeveloperGuide/restrict-access-to-load-balancer.html" TargetMode="External"/><Relationship Id="rId3" Type="http://schemas.openxmlformats.org/officeDocument/2006/relationships/hyperlink" Target="https://docs.aws.amazon.com/pt_br/AmazonCloudFront/latest/DeveloperGuide/private-content-restricting-access-to-s3.html" TargetMode="External"/><Relationship Id="rId7" Type="http://schemas.openxmlformats.org/officeDocument/2006/relationships/hyperlink" Target="https://docs.aws.amazon.com/pt_br/AmazonCloudFront/latest/DeveloperGuide/lambda-at-the-edge.html" TargetMode="External"/><Relationship Id="rId12" Type="http://schemas.openxmlformats.org/officeDocument/2006/relationships/hyperlink" Target="https://docs.aws.amazon.com/pt_br/AmazonCloudFront/latest/DeveloperGuide/add-origin-custom-header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aws.amazon.com/pt_br/AmazonCloudFront/latest/DeveloperGuide/field-level-encryption.html" TargetMode="External"/><Relationship Id="rId11" Type="http://schemas.openxmlformats.org/officeDocument/2006/relationships/hyperlink" Target="https://docs.aws.amazon.com/pt_br/AmazonCloudFront/latest/DeveloperGuide/private-content-overview.html#forward-custom-headers-restrict-access" TargetMode="External"/><Relationship Id="rId5" Type="http://schemas.openxmlformats.org/officeDocument/2006/relationships/hyperlink" Target="https://docs.aws.amazon.com/pt_br/AmazonCloudFront/latest/DeveloperGuide/on-demand-streaming-video.html" TargetMode="External"/><Relationship Id="rId10" Type="http://schemas.openxmlformats.org/officeDocument/2006/relationships/hyperlink" Target="https://docs.aws.amazon.com/pt_br/AmazonCloudFront/latest/DeveloperGuide/LocationsOfEdgeServers.html#managed-prefix-list" TargetMode="External"/><Relationship Id="rId4" Type="http://schemas.openxmlformats.org/officeDocument/2006/relationships/hyperlink" Target="http://aws.amazon.com/blogs/networking-and-content-delivery/amazon-s3-amazon-cloudfront-a-match-made-in-the-cloud/" TargetMode="External"/><Relationship Id="rId9" Type="http://schemas.openxmlformats.org/officeDocument/2006/relationships/hyperlink" Target="https://docs.aws.amazon.com/pt_br/AmazonCloudFront/latest/DeveloperGuide/PrivateContent.html" TargetMode="External"/><Relationship Id="rId14" Type="http://schemas.openxmlformats.org/officeDocument/2006/relationships/hyperlink" Target="http://aws.amazon.com/blogs/networking-and-content-delivery/serving-private-content-using-amazon-cloudfront-aws-lambdaedge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cloudfront/pricin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aws.amazon.com/pt_br/AmazonCloudFront/latest/DeveloperGuide/DownloadDistS3AndCustomOrigins.html#concept_origin_groups" TargetMode="External"/><Relationship Id="rId5" Type="http://schemas.openxmlformats.org/officeDocument/2006/relationships/hyperlink" Target="https://docs.aws.amazon.com/pt_br/AmazonCloudFront/latest/DeveloperGuide/origin-shield.html" TargetMode="External"/><Relationship Id="rId4" Type="http://schemas.openxmlformats.org/officeDocument/2006/relationships/hyperlink" Target="https://docs.aws.amazon.com/pt_br/AmazonCloudFront/latest/DeveloperGuide/edge-functions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f9bd0e5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4f9bd0e5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14f9bd0e58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1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b="1" dirty="0"/>
              <a:t>Documentação</a:t>
            </a:r>
            <a:r>
              <a:rPr lang="pt-BR" dirty="0"/>
              <a:t>: https://docs.aws.amazon.com/AmazonCloudFront/latest/DeveloperGuide/private-content-restricting-access-to-s3.html#oac-permission-to-access-s3</a:t>
            </a:r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81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8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176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Documentação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; https://docs.aws.amazon.com/pt_br/AmazonCloudFront/latest/DeveloperGuide/Introduction.html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O que é 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é um serviço da web que acelera a distribuição do conteúdo estático e dinâmico da web, como arquivos .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html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.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css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.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js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 arquivos de imagem, para os usuários.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distribui o conteúdo por meio de uma rede global de datacenters denominados pontos de presença. Quando um usuário solicita um conteúdo que você está disponibilizando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a solicitação é roteada para o ponto de presença que fornece a menor latência (atraso), assim o conteúdo é entregue com a melhor performance possível.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Se o conteúdo já estiver no ponto de presença com a menor latência,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 entregará imediatamente.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Se o conteúdo não estiver nesse ponto de presença,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 recuperará de uma origem definida, como um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S3, um canal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MediaPackage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ou um servidor HTTP (por exemplo, um servidor web), que você identificou como a fonte para a versão definitiva do conteúdo.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Por exemplo, suponha que você esteja exibindo uma imagem de um servidor web tradicional, e não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Por exemplo, você pode fornecer uma imagem, sunsetphoto.png, usando a URL https://example.com/sunsetphoto.png.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Seus usuários podem navegar facilmente para esse URL e ver a imagem. Mas provavelmente não sabem que sua solicitação é roteada de uma rede para outra - por meio da coleção complexa de redes interconectadas que compõem a Internet - até que a imagem seja encontrada.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acelera a distribuição do seu conteúdo encaminhando cada solicitação de usuário por meio da rede de estrutura da AWS para o local da borda capaz de veicular melhor seu conteúdo. Normalmente, esse é um servidor de borda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que fornece a entrega mais rápida ao visualizador. Usar a rede da AWS reduz drasticamente o número de redes pelas quais as solicitações dos usuários devem passar, melhorando o desempenho. Os usuários obtêm menos latência (o tempo que leva para carregar o primeiro byte do arquivo) e taxas de transferência de dados maiores.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Você também pode obter mais confiabilidade e disponibilidade porque as cópias de seus arquivos (também conhecidos como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objetos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) agora são mantidos (ou armazenados em cache) em vários pontos de presença em todo o mundo.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Documentação</a:t>
            </a:r>
            <a:r>
              <a:rPr lang="pt-BR" dirty="0"/>
              <a:t>: https://www.hostinger.com.br/tutoriais/o-que-e-cdn?ppc_campaign=google_search_generic_hosting_all&amp;bidkw=defaultkeyword&amp;lo=1001773&amp;gclid=CjwKCAiAv9ucBhBXEiwA6N8nYBDFYyxrl9sINhjClyO0GxOgwo0vtcWsaK9KIb7yH7E5h7x3uNbl7BoChVoQAvD_BwE</a:t>
            </a:r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85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Documentação: 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https://docs.aws.amazon.com/pt_br/AmazonCloudFront/latest/DeveloperGuide/Introduction.html</a:t>
            </a: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Como configurar 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 para entregar conteúdo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Você cria uma distribuição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informar ao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de onde você deseja que o conteúdo seja entregue e os detalhes sobre como rastrear e gerenciar a entrega do conteúdo. O</a:t>
            </a:r>
          </a:p>
          <a:p>
            <a:pPr algn="l"/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usa os computadores, servidores de borda, que estão próximos dos visualizadores para entregar esse conteúdo rapidamente quando alguém desejar vê-lo ou usá-lo.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Como configurar 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 para entregar seu conteúdo</a:t>
            </a:r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Especifique os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servidores de origem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como um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ou seu próprio servidor HTTP, dos quais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obtém os arquivos que serão distribuídos de pontos de presença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no mundo todo. Um servidor de origem armazena a versão original e definitiva de seus objetos. Se você estiver fornecendo conteúdo por HTTP, o servidor de origem será um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ou servidor HTTP, como um servidor da web. Seu servidor HTTP pode ser executado em uma instância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Elastic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Compute Cloud (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EC2) ou em um servidor gerenciado por você. Esses servidores também são conhecidos como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origens personalizadas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Faça upload dos seus arquivos nos servidores de origem. Seus arquivos, também conhecidos como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objetos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geralmente incluem páginas da Web, imagens e arquivos de mídia, mas podem ser qualquer coisa capaz de ser oferecida por HTTP. Se você estiver usando um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como servidor de origem, poderá tornar os objetos dele publicamente legíveis, para que qualquer pessoa com os URLs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dos objetos possa acessá-los. Você também tem a opção de manter os objetos privados e controlar quem os acessa. 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Crie uma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distribuição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que informa ao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de quais servidores de origem obter os arquivos quando os usuários os solicitam no site ou na aplicação. Especifique também detalhes, por exemplo, se deseja que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registre todas as solicitações e que a distribuição seja ativada quando criada.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atribui um nome de domínio à nova distribuição que pode ser visto no console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ou que é retornado na resposta a uma solicitação programática, por exemplo, uma solicitação de API. Em vez disso, se preferir, você pode adicionar um nome de domínio alternativo.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envia a configuração (mas não o conteúdo) da distribuição a todos os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pontos de presença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ou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POPs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que são conjuntos de servidores em datacenters geograficamente dispersos nos quais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armazena cópias dos objetos em cache.</a:t>
            </a: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Ao desenvolver o site ou a aplicação, use o nome de domínio fornecido pelo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seus URLs. Por exemplo, se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retornar d111111abcdef8.cloudfront.net como o nome de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domínio da distribuição, o URL de logo.jpg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(ou diretório raiz de um servidor HTTP) será https://d111111abcdef8.cloudfront.net/logo.jpg.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Ou é possível configurar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usar seu próprio nome de domínio com a distribuição. Nesse caso, o URL pode ser https://www.example.com/logo.jpg.</a:t>
            </a: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Opcionalmente, é possível configurar o servidor de origem para adicionar cabeçalhos aos arquivos a fim de indicar o tempo de permanência dos arquivos no cache dos pontos de presença do</a:t>
            </a:r>
          </a:p>
          <a:p>
            <a:pPr algn="l"/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Por padrão, cada arquivo permanece em um ponto de presença por 24 horas antes de expirar. O tempo mínimo de expiração é 0 segundo. Não há um tempo máximo de expiração. Para obter mais informações,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Gerenciar o tempo de permanência do conteúdo no cache (expiração)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16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Documentação: 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b="1" dirty="0">
                <a:solidFill>
                  <a:srgbClr val="626E73"/>
                </a:solidFill>
              </a:rPr>
              <a:t>Edge </a:t>
            </a:r>
            <a:r>
              <a:rPr lang="pt-BR" sz="1200" b="1" dirty="0" err="1">
                <a:solidFill>
                  <a:srgbClr val="626E73"/>
                </a:solidFill>
              </a:rPr>
              <a:t>Locations</a:t>
            </a:r>
            <a:endParaRPr lang="pt-BR" sz="1200" b="1" dirty="0">
              <a:solidFill>
                <a:srgbClr val="626E7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dirty="0"/>
              <a:t>Um site que o C</a:t>
            </a:r>
            <a:r>
              <a:rPr lang="pt-BR" dirty="0" err="1"/>
              <a:t>loudFront</a:t>
            </a:r>
            <a:r>
              <a:rPr lang="pt-BR" dirty="0"/>
              <a:t> usa para armazenar em cache cópias de seu conteúdo para uma entrega mais rápida aos usuários em qualquer local.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As regiões da AWS podem ter várias zonas de disponibilidade, correto?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Uma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edge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location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é basicamente um pequeno servidor de cache. Eles estão localizados na maioria das principais cidades do mundo e são usados ​​especificamente pelo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CloudFront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(CDN) para distribuir conteúdo ao usuário final e reduzir a latência do acesso. As vezes a cidade do usuário está longe de uma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Region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, mas perto de um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edge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location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Os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edge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location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atendem à solicitações do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CloudFront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e do Route 53. O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CloudFront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é uma rede de entrega de conteúdo, enquanto o Route 53 é um serviço DNS. As solicitações para um desses serviços serão roteadas para a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edge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location</a:t>
            </a:r>
            <a:r>
              <a:rPr lang="pt-BR" b="0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 mais próxima automaticamente. Isso permite baixa latência, não importa onde o usuário final esteja localizado.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b="0" i="0" dirty="0">
              <a:solidFill>
                <a:srgbClr val="54595B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b="0" i="0" dirty="0">
              <a:solidFill>
                <a:srgbClr val="54595B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i="0" dirty="0">
                <a:solidFill>
                  <a:srgbClr val="54595B"/>
                </a:solidFill>
                <a:effectLst/>
                <a:latin typeface="Open Sans" panose="020B0606030504020204" pitchFamily="34" charset="0"/>
              </a:rPr>
              <a:t>Regional Edge Caches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Caches de borda regionais são locais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implantados globalmente, próximos aos visualizadores. Eles estão localizados entre seu servidor de origem e os POPs, locais de borda globais que fornecem conteúdo diretamente aos visualizadores. À medida que os objetos se tornam menos populares, os POPs individuais podem removê-los para dar lugar a conteúdo mais procurado. Os caches de ponto regionais têm um cache maior que um POP individual</a:t>
            </a:r>
            <a:endParaRPr lang="pt-BR" b="0" i="0" dirty="0">
              <a:solidFill>
                <a:srgbClr val="54595B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23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Documentação: 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https://docs.aws.amazon.com/pt_br/AmazonCloudFront/latest/DeveloperGuide/IntroductionUseCases.html</a:t>
            </a: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Casos de uso do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pode ajudar você a atingir vários objetivos. Esta seção lista apenas alguns deles, juntamente com links para mais informações. Assim, você terá uma ideia das possibilidades.</a:t>
            </a:r>
          </a:p>
          <a:p>
            <a:pPr algn="l"/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Acelerar a entrega de conteúdo de site estático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pode acelerar a entrega do conteúdo estático (por exemplo, imagens, folhas de estilo,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JavaScript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 assim por diante) para visualizadores no mundo todo. Ao 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é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possível aproveitar as vantagens da rede de estrutura da AWS e dos servidores de borda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oferecer aos seus visualizadores uma experiência rápida, segura e confiável ao visitar seu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site.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Uma abordagem simples para armazenar e fornecer conteúdo estático é usar um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S3. Usar o S3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oferece uma série de vantagens, incluindo a opção de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usar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controle de acesso à origem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para restringir facilmente o acesso ao seu conteúdo do S3.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obter mais informações sobre como usar o S3 em conjunto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incluindo um modelo do AWS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CloudFormation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ajudar você a começar a usá-lo de forma rápida,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consulte 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4"/>
              </a:rPr>
              <a:t>Amazon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4"/>
              </a:rPr>
              <a:t> S3 +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4"/>
              </a:rPr>
              <a:t>Amazon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4"/>
              </a:rPr>
              <a:t>CloudFront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4"/>
              </a:rPr>
              <a:t>: uma combinação na nuvem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Fornecer vídeos de streaming ao vivo ou sob demanda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oferece várias opções de streaming de mídia para visualizadores globais, tanto de arquivos pré-gravados quanto de eventos ao vivo.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streaming de vídeo sob demanda (VOD), é possível 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fazer streaming em formatos comuns, como MPEG DASH, Apple HLS, Microsoft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Smooth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Streaming e CMAF, para qualquer dispositivo.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fazer uma transmissão ao vivo, você pode armazenar em cache fragmentos de mídia no ponto. Assim, várias solicitações para o arquivo manifesto que entrega os fragmentos na ordem correta poderão ser combinadas para reduzir a carga no servidor de origem.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mais informações sobre como fornecer conteúdo de streaming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5"/>
              </a:rPr>
              <a:t>Vídeo sob demanda e vídeo de transmissão ao vivo com 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5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Criptografar campos específicos durante todo o processamento do sistema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Ao configurar o HTTPS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você já terá conexões de ponta a ponta seguras com os servidores de origem. Ao adicionar criptografia no nível do campo, você poderá proteger dados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específicos durante todo o processamento do sistema, além da segurança HTTPS, para que apenas determinados aplicativos na sua origem vejam os dados.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configurar a criptografia no nível do campo, adicione uma chave pública ao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 especifique o conjunto de campos que você quer criptografar com a chave. Para obter mais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informações,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6"/>
              </a:rPr>
              <a:t>Usar a criptografia no nível de campo para ajudar a proteger dados sigilosos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Personalizar na borda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A execução de código sem servidor no ponto abre várias possibilidades para personalizar o conteúdo e a experiência dos espectadores com latência reduzida. Por exemplo, você pode retornar uma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mensagem de erro personalizada quando o servidor de origem estiver inativo para manutenção para que os visualizadores não recebam uma mensagem de erro HTTP genérica. Se preferir, você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pode usar uma função para ajudar a autorizar usuários e controlar o acesso ao seu conteúdo antes que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encaminhe uma solicitação para a origem.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com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oferece várias formas de personalizar o conteúdo que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entrega. Para saber mais sobre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 como criar e implantar funções com o</a:t>
            </a:r>
          </a:p>
          <a:p>
            <a:pPr algn="l"/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7"/>
              </a:rPr>
              <a:t>Personalizar o conteúdo na borda com 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7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Se você quiser ver exemplos de código personalizáveis para suas próprias soluções,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8"/>
              </a:rPr>
              <a:t>Funções de exemplo do</a:t>
            </a:r>
          </a:p>
          <a:p>
            <a:pPr algn="l"/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8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Fornecer conteúdo privado usando personalizações do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pode ajudar você a configurar a distribuição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veiculação de conteúdo privado de sua própria origem personalizada, além de usar URLs assinados ou cookies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assinados.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fornecer conteúdo privado usando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faça o seguinte: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Exija que os usuários (visualizadores) acessem o conteúdo usando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9"/>
              </a:rPr>
              <a:t>URLs assinados ou cookies assinados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Restrinja o acesso à sua origem para que ela esteja disponível apenas nos servidores voltados para a origem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Para fazer isso, utilize uma das seguintes opções: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uma origem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S3, você pode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usar um controle de acesso à origem (OAC)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Para uma origem personalizada, você pode fazer o seguinte: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Se a origem personalizada estiver protegida por um grupo de segurança da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VPC ou pelo AWS Firewall Manager, você pode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0"/>
              </a:rPr>
              <a:t>usar a lista de prefixos gerenciados do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0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a fim de permitir tráfego de entrada para sua origem somente de endereços IP voltados para a origem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Use um cabeçalho HTTP personalizado para restringir o acesso somente a solicitações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Para obter mais informações,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1"/>
              </a:rPr>
              <a:t>Restringir o acesso a arquivos em origens personalizadas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2"/>
              </a:rPr>
              <a:t>Adicionar cabeçalhos personalizados às solicitações de origem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Para obter um exemplo que usa um cabeçalho personalizado para restringir o acesso a uma origem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Application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Load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Balancer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3"/>
              </a:rPr>
              <a:t>Restringir o acesso aos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3"/>
              </a:rPr>
              <a:t>Application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3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3"/>
              </a:rPr>
              <a:t>Load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3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3"/>
              </a:rPr>
              <a:t>Balancers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Se a origem personalizada exigir lógica de controle de acesso personalizada, você poderá 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para implementar essa lógica, conforme descrito nesta postagem de blog: 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Serving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4"/>
              </a:rPr>
              <a:t> Private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Content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4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Using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4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Amazon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4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CloudFront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14"/>
              </a:rPr>
              <a:t> &amp;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14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(Distribuição de conteúdo privado usando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e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Lambda@Edge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).</a:t>
            </a:r>
          </a:p>
          <a:p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80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b="1" dirty="0"/>
              <a:t>Documentação</a:t>
            </a:r>
            <a:r>
              <a:rPr lang="pt-BR" dirty="0"/>
              <a:t>: https://docs.aws.amazon.com/pt_br/AmazonCloudFront/latest/DeveloperGuide/CloudFrontPricing.html</a:t>
            </a:r>
          </a:p>
          <a:p>
            <a:r>
              <a:rPr lang="en-US" dirty="0"/>
              <a:t>https://aws.amazon.com/cloudfront/pricing/?nc=sn&amp;loc=3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Definição de preços do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endParaRPr lang="pt-BR" b="1" i="0" dirty="0">
              <a:solidFill>
                <a:srgbClr val="16191F"/>
              </a:solidFill>
              <a:effectLst/>
              <a:latin typeface="Amazon Ember"/>
            </a:endParaRPr>
          </a:p>
          <a:p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foi criado para que você não tenha que pagar taxas iniciais nem confirmar quanto conteúdo terá. Assim como nos demais serviços da AWS, você paga de acordo com o uso e</a:t>
            </a:r>
          </a:p>
          <a:p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apenas por aquilo que usa. </a:t>
            </a:r>
          </a:p>
          <a:p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endParaRPr lang="pt-B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Sua fatura mensal da AWS aloca seu uso e os valores em dólar por serviço e função da AWS. A tabela a seguir explica as cobranças ilustradas na figura anterior. Para obter mais informações sobre preços,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Definição de preço do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3"/>
              </a:rPr>
              <a:t>Amazon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3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Cobrança de armazenamento em um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 do </a:t>
            </a:r>
            <a:r>
              <a:rPr lang="pt-BR" b="1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 S3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Você paga os encargos normais de armazenamento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para armazenar objetos no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bucket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 As cobranças são exibidas na parte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Amazon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S3 da sua fatura da AWS.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Cobrança por fornecimento de objetos de pontos de presença.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Você é cobrado pelo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quando ele responde a solicitações de seus objetos. As cobranças incluem transferência de dados para dados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WebSocket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servidor para o cliente. As cobranças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são exibidas na parte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da fatura da AWS como região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-</a:t>
            </a:r>
            <a:r>
              <a:rPr lang="pt-BR" b="0" i="1" dirty="0" err="1">
                <a:solidFill>
                  <a:srgbClr val="16191F"/>
                </a:solidFill>
                <a:effectLst/>
                <a:latin typeface="Amazon Ember"/>
              </a:rPr>
              <a:t>DataTransfer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-Out-Bytes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6191F"/>
                </a:solidFill>
                <a:effectLst/>
                <a:latin typeface="Amazon Ember"/>
              </a:rPr>
              <a:t>Cobrança pelo envio de dados.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Você é cobrado pelo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quando os usuários transferem dados para sua origem ou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4"/>
              </a:rPr>
              <a:t>função de borda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, que inclui solicitações DELETE, OPTIONS, PATCH, POST e PUT. As cobranças incluem transferência de dados para dados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WebSocket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do cliente para o servidor. As cobranças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são exibidas na parte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da fatura da AWS como região 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-</a:t>
            </a:r>
            <a:r>
              <a:rPr lang="pt-BR" b="0" i="1" dirty="0" err="1">
                <a:solidFill>
                  <a:srgbClr val="16191F"/>
                </a:solidFill>
                <a:effectLst/>
                <a:latin typeface="Amazon Ember"/>
              </a:rPr>
              <a:t>DataTransfer</a:t>
            </a:r>
            <a:r>
              <a:rPr lang="pt-BR" b="0" i="1" dirty="0">
                <a:solidFill>
                  <a:srgbClr val="16191F"/>
                </a:solidFill>
                <a:effectLst/>
                <a:latin typeface="Amazon Ember"/>
              </a:rPr>
              <a:t>-Out-</a:t>
            </a:r>
            <a:r>
              <a:rPr lang="pt-BR" b="0" i="1" dirty="0" err="1">
                <a:solidFill>
                  <a:srgbClr val="16191F"/>
                </a:solidFill>
                <a:effectLst/>
                <a:latin typeface="Amazon Ember"/>
              </a:rPr>
              <a:t>OBytes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/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Esteja ciente do seguinte: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Você também incorre em uma sobretaxa para solicitações HTTPS e uma sobretaxa adicional para solicitações que também têm criptografia no nível de campo habilitada ou que usam o 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5"/>
              </a:rPr>
              <a:t>Origin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5"/>
              </a:rPr>
              <a:t> Shield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 como uma camada de cache incremental. Para obter mais informações sobre preços,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Definição de preço do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3"/>
              </a:rPr>
              <a:t>Amazon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3"/>
              </a:rPr>
              <a:t>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3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Não há nenhuma cobrança adicional do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ao usar grupos de origens. Você continua a pagar as mesmas taxas de solicitação e de transferência de dados que já paga ao usar o </a:t>
            </a:r>
            <a:r>
              <a:rPr lang="pt-BR" b="0" i="0" dirty="0" err="1">
                <a:solidFill>
                  <a:srgbClr val="16191F"/>
                </a:solidFill>
                <a:effectLst/>
                <a:latin typeface="Amazon Ember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 com qualquer outra origem AWS ou não AWS. Para obter mais informações, consulte </a:t>
            </a:r>
            <a:r>
              <a:rPr lang="pt-BR" b="0" i="0" u="none" strike="noStrike" dirty="0">
                <a:solidFill>
                  <a:srgbClr val="16191F"/>
                </a:solidFill>
                <a:effectLst/>
                <a:latin typeface="Amazon Ember"/>
                <a:hlinkClick r:id="rId6"/>
              </a:rPr>
              <a:t>Usar grupos de origem do </a:t>
            </a:r>
            <a:r>
              <a:rPr lang="pt-BR" b="0" i="0" u="none" strike="noStrike" dirty="0" err="1">
                <a:solidFill>
                  <a:srgbClr val="16191F"/>
                </a:solidFill>
                <a:effectLst/>
                <a:latin typeface="Amazon Ember"/>
                <a:hlinkClick r:id="rId6"/>
              </a:rPr>
              <a:t>CloudFront</a:t>
            </a:r>
            <a:r>
              <a:rPr lang="pt-B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</a:p>
          <a:p>
            <a:endParaRPr dirty="0"/>
          </a:p>
        </p:txBody>
      </p:sp>
      <p:sp>
        <p:nvSpPr>
          <p:cNvPr id="120" name="Google Shape;1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47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62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 rot="5400000">
            <a:off x="5461746" y="1373823"/>
            <a:ext cx="439270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1"/>
          </p:nvPr>
        </p:nvSpPr>
        <p:spPr>
          <a:xfrm rot="5400000">
            <a:off x="1270746" y="-607377"/>
            <a:ext cx="439270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08504" cy="86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46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619671" cy="5148263"/>
          </a:xfrm>
          <a:prstGeom prst="rect">
            <a:avLst/>
          </a:prstGeom>
          <a:gradFill>
            <a:gsLst>
              <a:gs pos="42000">
                <a:srgbClr val="F6F6F6">
                  <a:lumMod val="97000"/>
                </a:srgbClr>
              </a:gs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584000" y="25759"/>
            <a:ext cx="7560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1" y="3335260"/>
            <a:ext cx="1087451" cy="16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 userDrawn="1"/>
        </p:nvCxnSpPr>
        <p:spPr>
          <a:xfrm>
            <a:off x="711746" y="4956760"/>
            <a:ext cx="843225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2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76326" y="1263287"/>
            <a:ext cx="1584176" cy="198183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08504" cy="82876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179884" y="1353370"/>
            <a:ext cx="1440160" cy="1801667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433" y="1439047"/>
            <a:ext cx="1296144" cy="16214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516784" y="1353370"/>
            <a:ext cx="1440160" cy="1801667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3226" y="1443455"/>
            <a:ext cx="1296144" cy="162149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2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2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000" y="179717"/>
            <a:ext cx="8784000" cy="4788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787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20000" y="442915"/>
            <a:ext cx="7704000" cy="4285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8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734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" y="1637161"/>
            <a:ext cx="4217146" cy="2312873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7764" y="1732749"/>
            <a:ext cx="2952328" cy="1907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9108504" cy="86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8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51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55776" y="1265169"/>
            <a:ext cx="2772000" cy="345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3752" y="1265169"/>
            <a:ext cx="1835776" cy="1729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Rectangle 7"/>
          <p:cNvSpPr/>
          <p:nvPr userDrawn="1"/>
        </p:nvSpPr>
        <p:spPr>
          <a:xfrm>
            <a:off x="733752" y="2994577"/>
            <a:ext cx="1835776" cy="1729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08504" cy="86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3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9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411760" y="3943550"/>
            <a:ext cx="2160240" cy="1204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Rectangle 8"/>
          <p:cNvSpPr/>
          <p:nvPr userDrawn="1"/>
        </p:nvSpPr>
        <p:spPr>
          <a:xfrm>
            <a:off x="4572000" y="0"/>
            <a:ext cx="2160240" cy="12047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11760" y="0"/>
            <a:ext cx="2160000" cy="3963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240" y="1184596"/>
            <a:ext cx="2160000" cy="3963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089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9108504" cy="86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2698"/>
            <a:ext cx="3394308" cy="33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75617" y="1445261"/>
            <a:ext cx="3104295" cy="2137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0" y="2893110"/>
            <a:ext cx="9144000" cy="2255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20697" y="1554372"/>
            <a:ext cx="1298551" cy="2245030"/>
            <a:chOff x="2627784" y="1825002"/>
            <a:chExt cx="1198166" cy="2069560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3" name="Oval 12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Rounded Rectangle 13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7" name="Picture Placeholder 2"/>
          <p:cNvSpPr>
            <a:spLocks noGrp="1"/>
          </p:cNvSpPr>
          <p:nvPr userDrawn="1">
            <p:ph type="pic" idx="1" hasCustomPrompt="1"/>
          </p:nvPr>
        </p:nvSpPr>
        <p:spPr>
          <a:xfrm>
            <a:off x="994588" y="1744448"/>
            <a:ext cx="1143174" cy="1804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910528" y="2090539"/>
            <a:ext cx="1298551" cy="2245030"/>
            <a:chOff x="2627784" y="1825002"/>
            <a:chExt cx="1198166" cy="2069560"/>
          </a:xfrm>
        </p:grpSpPr>
        <p:sp>
          <p:nvSpPr>
            <p:cNvPr id="17" name="Rounded Rectangle 1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0" name="Oval 1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Rounded Rectangle 2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2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984419" y="2293906"/>
            <a:ext cx="1143174" cy="1804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900359" y="1384650"/>
            <a:ext cx="1298551" cy="2245030"/>
            <a:chOff x="2627784" y="1825002"/>
            <a:chExt cx="1198166" cy="2069560"/>
          </a:xfrm>
        </p:grpSpPr>
        <p:sp>
          <p:nvSpPr>
            <p:cNvPr id="24" name="Rounded Rectangle 23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7" name="Oval 26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8" name="Rounded Rectangle 27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2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974250" y="1588017"/>
            <a:ext cx="1143174" cy="1804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890189" y="2347193"/>
            <a:ext cx="1298551" cy="2245030"/>
            <a:chOff x="2627784" y="1825002"/>
            <a:chExt cx="1198166" cy="2069560"/>
          </a:xfrm>
        </p:grpSpPr>
        <p:sp>
          <p:nvSpPr>
            <p:cNvPr id="31" name="Rounded Rectangle 3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5" name="Rounded Rectangle 3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3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4080" y="2550561"/>
            <a:ext cx="1143174" cy="1804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" y="0"/>
            <a:ext cx="9108504" cy="864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0" y="25759"/>
            <a:ext cx="9144000" cy="777249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41" name="Picture 2" descr="D:\KBM-정애\014-Fullppt\PNG이미지\paper-bul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81" y="105881"/>
            <a:ext cx="477240" cy="7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54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593"/>
            <a:ext cx="9144000" cy="5765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2637"/>
            <a:ext cx="2849840" cy="365255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lt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8748"/>
            <a:ext cx="108520" cy="3243474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410" y="1239581"/>
            <a:ext cx="502796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72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868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8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868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1583" y="-54667"/>
            <a:ext cx="1975767" cy="1231322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7180244" y="-51223"/>
            <a:ext cx="1975767" cy="1231322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43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27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407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5393"/>
            <a:ext cx="9144000" cy="2138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2686691" y="1258907"/>
            <a:ext cx="1755000" cy="1756625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4703474" y="1258907"/>
            <a:ext cx="1755000" cy="1756625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6720257" y="1258907"/>
            <a:ext cx="1755000" cy="1756625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669908" y="1258907"/>
            <a:ext cx="1755000" cy="1756625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868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04908" y="1380520"/>
            <a:ext cx="1485000" cy="14863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21691" y="1380520"/>
            <a:ext cx="1485000" cy="14863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838474" y="1380520"/>
            <a:ext cx="1485000" cy="14863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55257" y="1380520"/>
            <a:ext cx="1485000" cy="14863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558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237" y="0"/>
            <a:ext cx="3241527" cy="51482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78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558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51482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11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4856130" cy="51482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627751" y="2732042"/>
            <a:ext cx="3656227" cy="2010710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691" y="2840727"/>
            <a:ext cx="2681038" cy="1645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18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42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5868144" y="0"/>
            <a:ext cx="3275856" cy="5148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04226" y="405733"/>
            <a:ext cx="3150609" cy="4336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5565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049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4353"/>
            <a:ext cx="9144000" cy="3058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3687815" y="1482846"/>
            <a:ext cx="1768373" cy="3111587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12541" y="1742495"/>
            <a:ext cx="1518920" cy="24933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868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51277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001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478293" y="2296416"/>
            <a:ext cx="3117133" cy="2453948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9144000" cy="2915715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75654" y="2403847"/>
            <a:ext cx="2938255" cy="1690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83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74236" y="-78334"/>
            <a:ext cx="9306190" cy="5288975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0467" y="980402"/>
            <a:ext cx="3250956" cy="32543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4740471" y="770393"/>
            <a:ext cx="3670948" cy="367434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66178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593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677515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95"/>
            <a:ext cx="8679898" cy="543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9479"/>
            <a:ext cx="2670575" cy="4055673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1561"/>
            <a:ext cx="115401" cy="376488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645" y="958614"/>
            <a:ext cx="514863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7688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5790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892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9773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3132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4648200" y="1201262"/>
            <a:ext cx="4038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645033" y="1152401"/>
            <a:ext cx="4041775" cy="4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45033" y="1632667"/>
            <a:ext cx="4041775" cy="296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2"/>
          </p:nvPr>
        </p:nvSpPr>
        <p:spPr>
          <a:xfrm>
            <a:off x="457209" y="1077326"/>
            <a:ext cx="3008313" cy="35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>
            <a:spLocks noGrp="1"/>
          </p:cNvSpPr>
          <p:nvPr>
            <p:ph type="pic" idx="2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1792288" y="4029235"/>
            <a:ext cx="5486400" cy="6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1"/>
          </p:nvPr>
        </p:nvSpPr>
        <p:spPr>
          <a:xfrm rot="5400000">
            <a:off x="2873192" y="-1214730"/>
            <a:ext cx="339761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 descr="fiap_elemento1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400" y="10248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 txBox="1"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ftr" idx="11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66472" y="182871"/>
            <a:ext cx="460590" cy="12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/>
          <p:cNvPicPr preferRelativeResize="0"/>
          <p:nvPr/>
        </p:nvPicPr>
        <p:blipFill rotWithShape="1">
          <a:blip r:embed="rId14">
            <a:alphaModFix/>
          </a:blip>
          <a:srcRect l="25818" t="-13865"/>
          <a:stretch/>
        </p:blipFill>
        <p:spPr>
          <a:xfrm>
            <a:off x="8371490" y="208559"/>
            <a:ext cx="723328" cy="737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2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92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>
                <a:solidFill>
                  <a:srgbClr val="626E73"/>
                </a:solidFill>
                <a:latin typeface="Gotham HTF Light"/>
                <a:cs typeface="Gotham HTF Light"/>
              </a:rPr>
              <a:t>Redes e Entrega de Conteúdo 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pic>
        <p:nvPicPr>
          <p:cNvPr id="12" name="Imagem 1">
            <a:extLst>
              <a:ext uri="{FF2B5EF4-FFF2-40B4-BE49-F238E27FC236}">
                <a16:creationId xmlns:a16="http://schemas.microsoft.com/office/drawing/2014/main" id="{B6024C5A-9709-6E4D-BA70-04AEB204B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72" y="182871"/>
            <a:ext cx="460590" cy="1251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3C1CFEB-E466-8B46-AAEF-311D93E21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8" t="-13865" b="-1"/>
          <a:stretch/>
        </p:blipFill>
        <p:spPr>
          <a:xfrm>
            <a:off x="8371490" y="208559"/>
            <a:ext cx="723328" cy="73785"/>
          </a:xfrm>
          <a:prstGeom prst="rect">
            <a:avLst/>
          </a:prstGeom>
        </p:spPr>
      </p:pic>
      <p:pic>
        <p:nvPicPr>
          <p:cNvPr id="2" name="Picture 2" descr="AWS gratuito: Nível gratuito AWS Amazon | MANDIC">
            <a:extLst>
              <a:ext uri="{FF2B5EF4-FFF2-40B4-BE49-F238E27FC236}">
                <a16:creationId xmlns:a16="http://schemas.microsoft.com/office/drawing/2014/main" id="{34E130CB-20BE-4E1C-4D3A-186BD381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85" y="523486"/>
            <a:ext cx="2907680" cy="14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1603749" y="1587334"/>
            <a:ext cx="3176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>
                <a:solidFill>
                  <a:srgbClr val="626E73"/>
                </a:solidFill>
              </a:rPr>
              <a:t>AWS </a:t>
            </a:r>
            <a:endParaRPr sz="3500" dirty="0">
              <a:solidFill>
                <a:srgbClr val="626E7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 err="1">
                <a:solidFill>
                  <a:srgbClr val="626E73"/>
                </a:solidFill>
              </a:rPr>
              <a:t>CloudFront</a:t>
            </a:r>
            <a:endParaRPr sz="35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AWS gratuito: Nível gratuito AWS Amazon | MANDIC">
            <a:extLst>
              <a:ext uri="{FF2B5EF4-FFF2-40B4-BE49-F238E27FC236}">
                <a16:creationId xmlns:a16="http://schemas.microsoft.com/office/drawing/2014/main" id="{8783A277-26D8-C8FC-6FA2-36435FCD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C2E43584-5436-50BB-C764-7B1F6A4FC581}"/>
              </a:ext>
            </a:extLst>
          </p:cNvPr>
          <p:cNvSpPr txBox="1"/>
          <p:nvPr/>
        </p:nvSpPr>
        <p:spPr>
          <a:xfrm>
            <a:off x="4780149" y="2649123"/>
            <a:ext cx="3255892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26E73"/>
                </a:solidFill>
              </a:rPr>
              <a:t>HANDSON (10’)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Criando</a:t>
            </a:r>
            <a:r>
              <a:rPr lang="en-US" sz="1800" b="1" i="0" u="none" strike="noStrike" cap="none" dirty="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Distribuição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12161-B86B-E410-AE17-9CE9FDA17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45" y="928436"/>
            <a:ext cx="1497160" cy="1727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177489-7D2F-9687-0B96-DE186BD78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5" y="933976"/>
            <a:ext cx="1584624" cy="17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1603749" y="1587334"/>
            <a:ext cx="3176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>
                <a:solidFill>
                  <a:srgbClr val="626E73"/>
                </a:solidFill>
              </a:rPr>
              <a:t>AWS </a:t>
            </a:r>
            <a:endParaRPr sz="3500" dirty="0">
              <a:solidFill>
                <a:srgbClr val="626E7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 err="1">
                <a:solidFill>
                  <a:srgbClr val="626E73"/>
                </a:solidFill>
              </a:rPr>
              <a:t>CloudFront</a:t>
            </a:r>
            <a:endParaRPr sz="35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AWS gratuito: Nível gratuito AWS Amazon | MANDIC">
            <a:extLst>
              <a:ext uri="{FF2B5EF4-FFF2-40B4-BE49-F238E27FC236}">
                <a16:creationId xmlns:a16="http://schemas.microsoft.com/office/drawing/2014/main" id="{8783A277-26D8-C8FC-6FA2-36435FCD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C2E43584-5436-50BB-C764-7B1F6A4FC581}"/>
              </a:ext>
            </a:extLst>
          </p:cNvPr>
          <p:cNvSpPr txBox="1"/>
          <p:nvPr/>
        </p:nvSpPr>
        <p:spPr>
          <a:xfrm>
            <a:off x="4780149" y="2649123"/>
            <a:ext cx="3255892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Acess</a:t>
            </a:r>
            <a:r>
              <a:rPr lang="en-US" sz="1800" b="1" i="0" u="none" strike="noStrike" cap="none" dirty="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 Identity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12161-B86B-E410-AE17-9CE9FDA17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45" y="928436"/>
            <a:ext cx="1497160" cy="1727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177489-7D2F-9687-0B96-DE186BD78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5" y="933976"/>
            <a:ext cx="1584624" cy="17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221992" y="1889478"/>
            <a:ext cx="3833541" cy="137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Como nosso </a:t>
            </a:r>
            <a:r>
              <a:rPr lang="pt-BR" sz="1600" dirty="0" err="1">
                <a:solidFill>
                  <a:srgbClr val="626E73"/>
                </a:solidFill>
                <a:latin typeface="Roboto Light"/>
                <a:ea typeface="Roboto Light"/>
              </a:rPr>
              <a:t>Bucket</a:t>
            </a: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 é publico nós devemos restringir o acesso direto ao </a:t>
            </a:r>
            <a:r>
              <a:rPr lang="pt-BR" sz="1600" dirty="0" err="1">
                <a:solidFill>
                  <a:srgbClr val="626E73"/>
                </a:solidFill>
                <a:latin typeface="Roboto Light"/>
                <a:ea typeface="Roboto Light"/>
              </a:rPr>
              <a:t>bucket</a:t>
            </a: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 público.</a:t>
            </a:r>
          </a:p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endParaRPr lang="pt-BR" sz="1600" dirty="0">
              <a:solidFill>
                <a:srgbClr val="626E73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1929214" y="732746"/>
            <a:ext cx="6524399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rgbClr val="626E73"/>
                </a:solidFill>
              </a:rPr>
              <a:t>Acess</a:t>
            </a:r>
            <a:r>
              <a:rPr lang="pt-BR" sz="1800" b="1" dirty="0">
                <a:solidFill>
                  <a:srgbClr val="626E73"/>
                </a:solidFill>
              </a:rPr>
              <a:t> </a:t>
            </a:r>
            <a:r>
              <a:rPr lang="pt-BR" sz="1800" b="1" dirty="0" err="1">
                <a:solidFill>
                  <a:srgbClr val="626E73"/>
                </a:solidFill>
              </a:rPr>
              <a:t>Identity</a:t>
            </a:r>
            <a:endParaRPr lang="pt-BR" sz="1800" b="1" dirty="0">
              <a:solidFill>
                <a:srgbClr val="626E73"/>
              </a:solidFill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AFABE3-0792-747D-4586-9F0144D2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33" y="789387"/>
            <a:ext cx="4081279" cy="37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1603749" y="1587334"/>
            <a:ext cx="3176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>
                <a:solidFill>
                  <a:srgbClr val="626E73"/>
                </a:solidFill>
              </a:rPr>
              <a:t>AWS </a:t>
            </a:r>
            <a:endParaRPr sz="3500" dirty="0">
              <a:solidFill>
                <a:srgbClr val="626E7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 err="1">
                <a:solidFill>
                  <a:srgbClr val="626E73"/>
                </a:solidFill>
              </a:rPr>
              <a:t>CloudFront</a:t>
            </a:r>
            <a:endParaRPr sz="35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AWS gratuito: Nível gratuito AWS Amazon | MANDIC">
            <a:extLst>
              <a:ext uri="{FF2B5EF4-FFF2-40B4-BE49-F238E27FC236}">
                <a16:creationId xmlns:a16="http://schemas.microsoft.com/office/drawing/2014/main" id="{8783A277-26D8-C8FC-6FA2-36435FCD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C2E43584-5436-50BB-C764-7B1F6A4FC581}"/>
              </a:ext>
            </a:extLst>
          </p:cNvPr>
          <p:cNvSpPr txBox="1"/>
          <p:nvPr/>
        </p:nvSpPr>
        <p:spPr>
          <a:xfrm>
            <a:off x="4780149" y="2649123"/>
            <a:ext cx="3255892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26E73"/>
                </a:solidFill>
              </a:rPr>
              <a:t>HANDSON (10’)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Acess</a:t>
            </a:r>
            <a:r>
              <a:rPr lang="en-US" sz="1800" b="1" i="0" u="none" strike="noStrike" cap="none" dirty="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 Identity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12161-B86B-E410-AE17-9CE9FDA17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45" y="928436"/>
            <a:ext cx="1497160" cy="1727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177489-7D2F-9687-0B96-DE186BD78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5" y="933976"/>
            <a:ext cx="1584624" cy="17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1603749" y="1587334"/>
            <a:ext cx="3176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>
                <a:solidFill>
                  <a:srgbClr val="626E73"/>
                </a:solidFill>
              </a:rPr>
              <a:t>AWS </a:t>
            </a:r>
            <a:endParaRPr sz="3500" dirty="0">
              <a:solidFill>
                <a:srgbClr val="626E7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 err="1">
                <a:solidFill>
                  <a:srgbClr val="626E73"/>
                </a:solidFill>
              </a:rPr>
              <a:t>CloudFront</a:t>
            </a:r>
            <a:endParaRPr sz="35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AWS gratuito: Nível gratuito AWS Amazon | MANDIC">
            <a:extLst>
              <a:ext uri="{FF2B5EF4-FFF2-40B4-BE49-F238E27FC236}">
                <a16:creationId xmlns:a16="http://schemas.microsoft.com/office/drawing/2014/main" id="{8783A277-26D8-C8FC-6FA2-36435FCD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C2E43584-5436-50BB-C764-7B1F6A4FC581}"/>
              </a:ext>
            </a:extLst>
          </p:cNvPr>
          <p:cNvSpPr txBox="1"/>
          <p:nvPr/>
        </p:nvSpPr>
        <p:spPr>
          <a:xfrm>
            <a:off x="4780149" y="2649123"/>
            <a:ext cx="3255892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26E73"/>
                </a:solidFill>
              </a:rPr>
              <a:t>HANDSON (10’)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26E73"/>
                </a:solidFill>
              </a:rPr>
              <a:t>Política de Cache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12161-B86B-E410-AE17-9CE9FDA17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45" y="928436"/>
            <a:ext cx="1497160" cy="1727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177489-7D2F-9687-0B96-DE186BD78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5" y="933976"/>
            <a:ext cx="1584624" cy="17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19"/>
          <p:cNvGrpSpPr/>
          <p:nvPr/>
        </p:nvGrpSpPr>
        <p:grpSpPr>
          <a:xfrm>
            <a:off x="3850026" y="3292629"/>
            <a:ext cx="1567248" cy="246215"/>
            <a:chOff x="7919542" y="328894"/>
            <a:chExt cx="957000" cy="150345"/>
          </a:xfrm>
        </p:grpSpPr>
        <p:pic>
          <p:nvPicPr>
            <p:cNvPr id="407" name="Google Shape;40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9" descr="mba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19"/>
          <p:cNvSpPr txBox="1"/>
          <p:nvPr/>
        </p:nvSpPr>
        <p:spPr>
          <a:xfrm>
            <a:off x="2228646" y="3996024"/>
            <a:ext cx="4686710" cy="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Copyright © 2019 | Professor (a) Marcelo Ortiz / Raphael Martins Freitas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A2B6C1"/>
                </a:solidFill>
                <a:latin typeface="Roboto Light"/>
                <a:ea typeface="Roboto Light"/>
                <a:cs typeface="Roboto Light"/>
                <a:sym typeface="Roboto Light"/>
              </a:rPr>
              <a:t>Todos os direitos reservados. Reprodução ou divulgação total ou parcial deste documento, é expressamente proibido sem consentimento formal, por escrito, do professor/autor.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9"/>
          <p:cNvSpPr txBox="1"/>
          <p:nvPr/>
        </p:nvSpPr>
        <p:spPr>
          <a:xfrm>
            <a:off x="3441481" y="1955898"/>
            <a:ext cx="258524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 dirty="0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/ in/raphael-martins-freitas-b4b53125/</a:t>
            </a:r>
            <a:endParaRPr sz="11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3169" y="1895573"/>
            <a:ext cx="336550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626E73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2" y="209197"/>
            <a:ext cx="8699498" cy="470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542" y="2140690"/>
            <a:ext cx="3204916" cy="86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f9bd0e587_0_11"/>
          <p:cNvSpPr txBox="1"/>
          <p:nvPr/>
        </p:nvSpPr>
        <p:spPr>
          <a:xfrm>
            <a:off x="2092446" y="482175"/>
            <a:ext cx="36876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626E73"/>
                </a:solidFill>
              </a:rPr>
              <a:t>O que você vai aprender hoje?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4f9bd0e587_0_11"/>
          <p:cNvSpPr txBox="1"/>
          <p:nvPr/>
        </p:nvSpPr>
        <p:spPr>
          <a:xfrm>
            <a:off x="1237296" y="1342489"/>
            <a:ext cx="3473717" cy="246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228600" marR="0" lvl="0" indent="-222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000"/>
              <a:buFont typeface="Noto Sans"/>
              <a:buAutoNum type="arabicPlain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AWS CLI</a:t>
            </a:r>
            <a:endParaRPr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Conceito</a:t>
            </a:r>
            <a:endParaRPr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1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Configuração</a:t>
            </a:r>
            <a:endParaRPr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" marR="0" lvl="0" indent="-2222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ED145B"/>
              </a:buClr>
              <a:buSzPts val="1000"/>
              <a:buFont typeface="Noto Sans"/>
              <a:buAutoNum type="arabicPlain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IAM</a:t>
            </a:r>
            <a:endParaRPr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Conceitos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Control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Plane (AWS CLI,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SDKs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e Console)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Configurando AWS CLI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Recursos IAM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Funcionamento IAM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Políticas / Policies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Criando Usuário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Criando Grupos</a:t>
            </a:r>
          </a:p>
        </p:txBody>
      </p:sp>
      <p:pic>
        <p:nvPicPr>
          <p:cNvPr id="2" name="Picture 2" descr="AWS gratuito: Nível gratuito AWS Amazon | MANDIC">
            <a:extLst>
              <a:ext uri="{FF2B5EF4-FFF2-40B4-BE49-F238E27FC236}">
                <a16:creationId xmlns:a16="http://schemas.microsoft.com/office/drawing/2014/main" id="{3228428A-1AAF-0F26-1870-9CA51FF9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6;g14f9bd0e587_0_11">
            <a:extLst>
              <a:ext uri="{FF2B5EF4-FFF2-40B4-BE49-F238E27FC236}">
                <a16:creationId xmlns:a16="http://schemas.microsoft.com/office/drawing/2014/main" id="{97089941-B723-23E4-218D-52FAD24E81F0}"/>
              </a:ext>
            </a:extLst>
          </p:cNvPr>
          <p:cNvSpPr txBox="1"/>
          <p:nvPr/>
        </p:nvSpPr>
        <p:spPr>
          <a:xfrm>
            <a:off x="4214317" y="1342489"/>
            <a:ext cx="4039775" cy="259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635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000"/>
            </a:pPr>
            <a:endParaRPr lang="pt-BR"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Criando Políticas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Editando Políticas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Testando Politicas com Deny e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Allow</a:t>
            </a:r>
            <a:endParaRPr lang="pt-BR"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Multi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Factor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Authentication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(MFA)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Configurando MFA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Funções/Roles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Criando Roles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Switch Roles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Acesse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Analyzer</a:t>
            </a:r>
            <a:endParaRPr lang="pt-BR"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Acess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Analyzer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/ Relatório Credenciais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Hands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 - Configuração de Conta</a:t>
            </a: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AWS </a:t>
            </a:r>
            <a:r>
              <a:rPr lang="pt-BR" sz="1000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Organizations</a:t>
            </a:r>
            <a:endParaRPr lang="pt-BR"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1000"/>
              <a:buFont typeface="Roboto Light"/>
              <a:buChar char="○"/>
            </a:pPr>
            <a:r>
              <a:rPr lang="pt-BR" sz="1000" dirty="0">
                <a:solidFill>
                  <a:srgbClr val="626E73"/>
                </a:solidFill>
                <a:latin typeface="Roboto Light"/>
                <a:ea typeface="Roboto Light"/>
                <a:cs typeface="Roboto Light"/>
                <a:sym typeface="Roboto Light"/>
              </a:rPr>
              <a:t>Perguntas Certificação</a:t>
            </a:r>
            <a:endParaRPr sz="1000" dirty="0">
              <a:solidFill>
                <a:srgbClr val="626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480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"/>
          <p:cNvCxnSpPr/>
          <p:nvPr/>
        </p:nvCxnSpPr>
        <p:spPr>
          <a:xfrm>
            <a:off x="1755957" y="2810296"/>
            <a:ext cx="444501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380" y="4390224"/>
            <a:ext cx="129265" cy="4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1603749" y="1587334"/>
            <a:ext cx="3176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>
                <a:solidFill>
                  <a:srgbClr val="626E73"/>
                </a:solidFill>
              </a:rPr>
              <a:t>AWS </a:t>
            </a:r>
            <a:endParaRPr sz="3500" dirty="0">
              <a:solidFill>
                <a:srgbClr val="626E7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dirty="0" err="1">
                <a:solidFill>
                  <a:srgbClr val="626E73"/>
                </a:solidFill>
              </a:rPr>
              <a:t>CloudFront</a:t>
            </a:r>
            <a:endParaRPr sz="3500" b="0" i="0" u="none" strike="noStrike" cap="none" dirty="0">
              <a:solidFill>
                <a:srgbClr val="626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AWS gratuito: Nível gratuito AWS Amazon | MANDIC">
            <a:extLst>
              <a:ext uri="{FF2B5EF4-FFF2-40B4-BE49-F238E27FC236}">
                <a16:creationId xmlns:a16="http://schemas.microsoft.com/office/drawing/2014/main" id="{8783A277-26D8-C8FC-6FA2-36435FCD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3">
            <a:extLst>
              <a:ext uri="{FF2B5EF4-FFF2-40B4-BE49-F238E27FC236}">
                <a16:creationId xmlns:a16="http://schemas.microsoft.com/office/drawing/2014/main" id="{C2E43584-5436-50BB-C764-7B1F6A4FC581}"/>
              </a:ext>
            </a:extLst>
          </p:cNvPr>
          <p:cNvSpPr txBox="1"/>
          <p:nvPr/>
        </p:nvSpPr>
        <p:spPr>
          <a:xfrm>
            <a:off x="4780149" y="2649123"/>
            <a:ext cx="3255892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26E73"/>
                </a:solidFill>
              </a:rPr>
              <a:t>AWS CloudFront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12161-B86B-E410-AE17-9CE9FDA17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45" y="928436"/>
            <a:ext cx="1497160" cy="1727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177489-7D2F-9687-0B96-DE186BD78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05" y="933976"/>
            <a:ext cx="1584624" cy="17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1073019" y="1319474"/>
            <a:ext cx="7137919" cy="14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Amazon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 </a:t>
            </a: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CloudFront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 é um serviço da web que acelera a distribuição do conteúdo estático e dinâmico da web, como arquivos .</a:t>
            </a: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html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, .</a:t>
            </a: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css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, .</a:t>
            </a: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js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 e arquivos de imagem, para os usuários.</a:t>
            </a:r>
          </a:p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O </a:t>
            </a:r>
            <a:r>
              <a:rPr lang="pt-BR" i="0" u="none" strike="noStrike" cap="none" dirty="0" err="1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CloudFront</a:t>
            </a:r>
            <a:r>
              <a:rPr lang="pt-BR" i="0" u="none" strike="noStrike" cap="none" dirty="0">
                <a:solidFill>
                  <a:srgbClr val="626E73"/>
                </a:solidFill>
                <a:latin typeface="Roboto Light"/>
                <a:ea typeface="Roboto Light"/>
                <a:cs typeface="Roboto Light"/>
              </a:rPr>
              <a:t> distribui o conteúdo por meio de uma rede global de datacenters denominados pontos de presença ou </a:t>
            </a:r>
            <a:r>
              <a:rPr lang="en-US" dirty="0">
                <a:solidFill>
                  <a:srgbClr val="626E73"/>
                </a:solidFill>
                <a:latin typeface="Roboto Light"/>
                <a:ea typeface="Roboto Light"/>
              </a:rPr>
              <a:t>edge locations </a:t>
            </a:r>
            <a:r>
              <a:rPr lang="en-US" dirty="0" err="1">
                <a:solidFill>
                  <a:srgbClr val="626E73"/>
                </a:solidFill>
                <a:latin typeface="Roboto Light"/>
                <a:ea typeface="Roboto Light"/>
              </a:rPr>
              <a:t>ou</a:t>
            </a:r>
            <a:r>
              <a:rPr lang="en-US" dirty="0">
                <a:solidFill>
                  <a:srgbClr val="626E73"/>
                </a:solidFill>
                <a:latin typeface="Roboto Light"/>
                <a:ea typeface="Roboto Light"/>
              </a:rPr>
              <a:t> POPs.</a:t>
            </a:r>
            <a:endParaRPr lang="pt-BR" dirty="0">
              <a:solidFill>
                <a:srgbClr val="626E73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2143740" y="640113"/>
            <a:ext cx="419558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rgbClr val="626E73"/>
                </a:solidFill>
              </a:rPr>
              <a:t>CloudFront</a:t>
            </a:r>
            <a:r>
              <a:rPr lang="pt-BR" sz="1800" b="1" dirty="0">
                <a:solidFill>
                  <a:srgbClr val="626E73"/>
                </a:solidFill>
              </a:rPr>
              <a:t> - Conceito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687139-5772-63D8-2A9B-BA287ACAE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254" y="3399989"/>
            <a:ext cx="1497160" cy="17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626041" y="1847794"/>
            <a:ext cx="3275461" cy="233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>
              <a:lnSpc>
                <a:spcPct val="130000"/>
              </a:lnSpc>
              <a:buSzPts val="1100"/>
            </a:pPr>
            <a:r>
              <a:rPr lang="pt-BR" dirty="0">
                <a:solidFill>
                  <a:srgbClr val="626E73"/>
                </a:solidFill>
                <a:latin typeface="Roboto Light"/>
                <a:ea typeface="Roboto Light"/>
              </a:rPr>
              <a:t>É uma Rede de Distribuição de Conteúdo é um grupo de servidores que permitem que os conteúdos da internet estejam facilmente disponíveis, com rapidez e segurança. A rede é a responsável por melhorar a experiência do usuário enquanto usa os recursos dela de forma eficiente.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2143740" y="640113"/>
            <a:ext cx="419558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626E73"/>
                </a:solidFill>
              </a:rPr>
              <a:t>CDN (</a:t>
            </a:r>
            <a:r>
              <a:rPr lang="pt-BR" sz="1800" b="1" dirty="0" err="1">
                <a:solidFill>
                  <a:srgbClr val="626E73"/>
                </a:solidFill>
              </a:rPr>
              <a:t>Content</a:t>
            </a:r>
            <a:r>
              <a:rPr lang="pt-BR" sz="1800" b="1" dirty="0">
                <a:solidFill>
                  <a:srgbClr val="626E73"/>
                </a:solidFill>
              </a:rPr>
              <a:t> Delivery Network)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squema de como funciona uma cdn">
            <a:extLst>
              <a:ext uri="{FF2B5EF4-FFF2-40B4-BE49-F238E27FC236}">
                <a16:creationId xmlns:a16="http://schemas.microsoft.com/office/drawing/2014/main" id="{959C7A44-A571-680E-F823-0C7FD81A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66" y="1402080"/>
            <a:ext cx="5062940" cy="33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2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1166873" y="1229078"/>
            <a:ext cx="2939144" cy="3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26E73"/>
                </a:solidFill>
                <a:latin typeface="Roboto Light"/>
                <a:ea typeface="Roboto Light"/>
              </a:rPr>
              <a:t>Você cria uma distribuição do </a:t>
            </a:r>
            <a:r>
              <a:rPr lang="pt-BR" dirty="0" err="1">
                <a:solidFill>
                  <a:srgbClr val="626E73"/>
                </a:solidFill>
                <a:latin typeface="Roboto Light"/>
                <a:ea typeface="Roboto Light"/>
              </a:rPr>
              <a:t>CloudFront</a:t>
            </a:r>
            <a:r>
              <a:rPr lang="pt-BR" dirty="0">
                <a:solidFill>
                  <a:srgbClr val="626E73"/>
                </a:solidFill>
                <a:latin typeface="Roboto Light"/>
                <a:ea typeface="Roboto Light"/>
              </a:rPr>
              <a:t> para informar ao </a:t>
            </a:r>
            <a:r>
              <a:rPr lang="pt-BR" dirty="0" err="1">
                <a:solidFill>
                  <a:srgbClr val="626E73"/>
                </a:solidFill>
                <a:latin typeface="Roboto Light"/>
                <a:ea typeface="Roboto Light"/>
              </a:rPr>
              <a:t>CloudFront</a:t>
            </a:r>
            <a:r>
              <a:rPr lang="pt-BR" dirty="0">
                <a:solidFill>
                  <a:srgbClr val="626E73"/>
                </a:solidFill>
                <a:latin typeface="Roboto Light"/>
                <a:ea typeface="Roboto Light"/>
              </a:rPr>
              <a:t> de onde você deseja que o conteúdo seja entregue e os detalhes sobre como rastrear e gerenciar a entrega do conteúdo. O </a:t>
            </a:r>
            <a:r>
              <a:rPr lang="pt-BR" dirty="0" err="1">
                <a:solidFill>
                  <a:srgbClr val="626E73"/>
                </a:solidFill>
                <a:latin typeface="Roboto Light"/>
                <a:ea typeface="Roboto Light"/>
              </a:rPr>
              <a:t>CloudFront</a:t>
            </a:r>
            <a:r>
              <a:rPr lang="pt-BR" dirty="0">
                <a:solidFill>
                  <a:srgbClr val="626E73"/>
                </a:solidFill>
                <a:latin typeface="Roboto Light"/>
                <a:ea typeface="Roboto Light"/>
              </a:rPr>
              <a:t> usa os computadores, servidores de borda, que estão próximos dos visualizadores para entregar esse conteúdo rapidamente quando alguém desejar vê-lo ou usá-lo.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1929214" y="732746"/>
            <a:ext cx="6524399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>
                <a:solidFill>
                  <a:srgbClr val="626E73"/>
                </a:solidFill>
              </a:rPr>
              <a:t>Como configurar o CloudFront para entregar conteúdo</a:t>
            </a:r>
            <a:endParaRPr lang="pt-BR" sz="1800" b="1" dirty="0" err="1">
              <a:solidFill>
                <a:srgbClr val="626E73"/>
              </a:solidFill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&#10;    Como o CloudFront funciona &#10;   ">
            <a:extLst>
              <a:ext uri="{FF2B5EF4-FFF2-40B4-BE49-F238E27FC236}">
                <a16:creationId xmlns:a16="http://schemas.microsoft.com/office/drawing/2014/main" id="{ADBD390A-D132-A786-01A4-5EC48EF7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17" y="1229078"/>
            <a:ext cx="4347596" cy="36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5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1929214" y="732746"/>
            <a:ext cx="6524399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626E73"/>
                </a:solidFill>
              </a:rPr>
              <a:t>Edge </a:t>
            </a:r>
            <a:r>
              <a:rPr lang="pt-BR" sz="1800" b="1" dirty="0" err="1">
                <a:solidFill>
                  <a:srgbClr val="626E73"/>
                </a:solidFill>
              </a:rPr>
              <a:t>Locations</a:t>
            </a:r>
            <a:endParaRPr lang="pt-BR" sz="1800" b="1" dirty="0">
              <a:solidFill>
                <a:srgbClr val="626E73"/>
              </a:solidFill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ntos de presen&amp;ccedil;a do Amazon CloudFront">
            <a:extLst>
              <a:ext uri="{FF2B5EF4-FFF2-40B4-BE49-F238E27FC236}">
                <a16:creationId xmlns:a16="http://schemas.microsoft.com/office/drawing/2014/main" id="{08EB4EEE-2DD3-E3DB-F85C-413640BA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68" y="1355533"/>
            <a:ext cx="5593725" cy="317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3;p6">
            <a:extLst>
              <a:ext uri="{FF2B5EF4-FFF2-40B4-BE49-F238E27FC236}">
                <a16:creationId xmlns:a16="http://schemas.microsoft.com/office/drawing/2014/main" id="{59D06BAA-8D5C-AD7D-A70B-D9868A951B8C}"/>
              </a:ext>
            </a:extLst>
          </p:cNvPr>
          <p:cNvSpPr txBox="1"/>
          <p:nvPr/>
        </p:nvSpPr>
        <p:spPr>
          <a:xfrm>
            <a:off x="717227" y="1793956"/>
            <a:ext cx="2797941" cy="229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rgbClr val="626E73"/>
                </a:solidFill>
                <a:latin typeface="Roboto Light"/>
                <a:ea typeface="Roboto Light"/>
              </a:rPr>
              <a:t>Edge </a:t>
            </a:r>
            <a:r>
              <a:rPr lang="pt-BR" sz="1100" b="1" dirty="0" err="1">
                <a:solidFill>
                  <a:srgbClr val="626E73"/>
                </a:solidFill>
                <a:latin typeface="Roboto Light"/>
                <a:ea typeface="Roboto Light"/>
              </a:rPr>
              <a:t>Locations</a:t>
            </a:r>
            <a:r>
              <a:rPr lang="pt-BR" sz="1100" dirty="0">
                <a:solidFill>
                  <a:srgbClr val="626E73"/>
                </a:solidFill>
                <a:latin typeface="Roboto Light"/>
                <a:ea typeface="Roboto Light"/>
              </a:rPr>
              <a:t>: Um site que o </a:t>
            </a:r>
            <a:r>
              <a:rPr lang="pt-BR" sz="1100" dirty="0" err="1">
                <a:solidFill>
                  <a:srgbClr val="626E73"/>
                </a:solidFill>
                <a:latin typeface="Roboto Light"/>
                <a:ea typeface="Roboto Light"/>
              </a:rPr>
              <a:t>CloudFront</a:t>
            </a:r>
            <a:r>
              <a:rPr lang="pt-BR" sz="1100" dirty="0">
                <a:solidFill>
                  <a:srgbClr val="626E73"/>
                </a:solidFill>
                <a:latin typeface="Roboto Light"/>
                <a:ea typeface="Roboto Light"/>
              </a:rPr>
              <a:t> usa para armazenar em cache cópias de seu conteúdo para uma entrega mais rápida aos usuários em qualquer local.</a:t>
            </a:r>
          </a:p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100" b="1" dirty="0" err="1">
                <a:solidFill>
                  <a:srgbClr val="626E73"/>
                </a:solidFill>
                <a:latin typeface="Roboto Light"/>
                <a:ea typeface="Roboto Light"/>
              </a:rPr>
              <a:t>Reginal</a:t>
            </a:r>
            <a:r>
              <a:rPr lang="pt-BR" sz="1100" b="1" dirty="0">
                <a:solidFill>
                  <a:srgbClr val="626E73"/>
                </a:solidFill>
                <a:latin typeface="Roboto Light"/>
                <a:ea typeface="Roboto Light"/>
              </a:rPr>
              <a:t> Edge Caches:  </a:t>
            </a:r>
            <a:r>
              <a:rPr lang="pt-BR" sz="1100" dirty="0">
                <a:solidFill>
                  <a:srgbClr val="626E73"/>
                </a:solidFill>
                <a:latin typeface="Roboto Light"/>
                <a:ea typeface="Roboto Light"/>
              </a:rPr>
              <a:t>Eles estão localizados entre seu servidor de origem e os POPs, locais de borda globais que fornecem conteúdo diretamente aos visualizadores</a:t>
            </a:r>
          </a:p>
        </p:txBody>
      </p:sp>
      <p:pic>
        <p:nvPicPr>
          <p:cNvPr id="2053" name="Picture 5" descr="&#10;     Diagrama do caminho de solicitação e resposta dos visualizadores para o servidor de origem, por meio de locais de borda do CloudFront e caches de borda regionais&#10;    ">
            <a:extLst>
              <a:ext uri="{FF2B5EF4-FFF2-40B4-BE49-F238E27FC236}">
                <a16:creationId xmlns:a16="http://schemas.microsoft.com/office/drawing/2014/main" id="{188684AA-9369-00BC-0D31-73C1ED08B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68" y="1465944"/>
            <a:ext cx="5511483" cy="33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CA2797F-BF67-AEE4-488A-3009E53AC9E0}"/>
              </a:ext>
            </a:extLst>
          </p:cNvPr>
          <p:cNvSpPr txBox="1"/>
          <p:nvPr/>
        </p:nvSpPr>
        <p:spPr>
          <a:xfrm>
            <a:off x="3045460" y="4865871"/>
            <a:ext cx="4587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626E73"/>
                </a:solidFill>
                <a:latin typeface="Roboto Light"/>
                <a:ea typeface="Roboto Light"/>
              </a:rPr>
              <a:t>Pontos de Presença (</a:t>
            </a:r>
            <a:r>
              <a:rPr lang="pt-BR" sz="1100" dirty="0" err="1">
                <a:solidFill>
                  <a:srgbClr val="626E73"/>
                </a:solidFill>
                <a:latin typeface="Roboto Light"/>
                <a:ea typeface="Roboto Light"/>
              </a:rPr>
              <a:t>PoP</a:t>
            </a:r>
            <a:r>
              <a:rPr lang="pt-BR" sz="1100" dirty="0">
                <a:solidFill>
                  <a:srgbClr val="626E73"/>
                </a:solidFill>
                <a:latin typeface="Roboto Light"/>
                <a:ea typeface="Roboto Light"/>
              </a:rPr>
              <a:t>, do inglês)</a:t>
            </a:r>
            <a:endParaRPr lang="en-US" sz="1100" dirty="0">
              <a:solidFill>
                <a:srgbClr val="626E73"/>
              </a:solidFill>
              <a:latin typeface="Roboto Light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30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1166872" y="1635036"/>
            <a:ext cx="7286741" cy="137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Acelerar a entrega de conteúdo de site estático.</a:t>
            </a:r>
          </a:p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Fornecer vídeos de streaming ao vivo ou sob demanda</a:t>
            </a:r>
          </a:p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Criptografar campos específicos durante todo o processamento do sistema.</a:t>
            </a:r>
          </a:p>
          <a:p>
            <a:pPr marL="171450" indent="-171450">
              <a:lnSpc>
                <a:spcPct val="130000"/>
              </a:lnSpc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Personalizar na borda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1929214" y="732746"/>
            <a:ext cx="6524399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626E73"/>
                </a:solidFill>
              </a:rPr>
              <a:t>Casos de uso do </a:t>
            </a:r>
            <a:r>
              <a:rPr lang="pt-BR" sz="1800" b="1" dirty="0" err="1">
                <a:solidFill>
                  <a:srgbClr val="626E73"/>
                </a:solidFill>
              </a:rPr>
              <a:t>CloudFront</a:t>
            </a:r>
            <a:endParaRPr lang="pt-BR" sz="1800" b="1" dirty="0">
              <a:solidFill>
                <a:srgbClr val="626E73"/>
              </a:solidFill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5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221992" y="1889478"/>
            <a:ext cx="4350008" cy="201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spAutoFit/>
          </a:bodyPr>
          <a:lstStyle/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Cobrança de armazenamento em um </a:t>
            </a:r>
            <a:r>
              <a:rPr lang="pt-BR" sz="1600" dirty="0" err="1">
                <a:solidFill>
                  <a:srgbClr val="626E73"/>
                </a:solidFill>
                <a:latin typeface="Roboto Light"/>
                <a:ea typeface="Roboto Light"/>
              </a:rPr>
              <a:t>bucket</a:t>
            </a: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 do </a:t>
            </a:r>
            <a:r>
              <a:rPr lang="pt-BR" sz="1600" dirty="0" err="1">
                <a:solidFill>
                  <a:srgbClr val="626E73"/>
                </a:solidFill>
                <a:latin typeface="Roboto Light"/>
                <a:ea typeface="Roboto Light"/>
              </a:rPr>
              <a:t>Amazon</a:t>
            </a: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 S3.</a:t>
            </a:r>
          </a:p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Cobrança por fornecimento de objetos de pontos de presença.</a:t>
            </a:r>
          </a:p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626E73"/>
                </a:solidFill>
                <a:latin typeface="Roboto Light"/>
                <a:ea typeface="Roboto Light"/>
              </a:rPr>
              <a:t>Cobrança pelo envio de dados</a:t>
            </a:r>
          </a:p>
          <a:p>
            <a:pPr marL="342900" indent="-342900">
              <a:lnSpc>
                <a:spcPct val="130000"/>
              </a:lnSpc>
              <a:buSzPts val="1100"/>
              <a:buFont typeface="+mj-lt"/>
              <a:buAutoNum type="arabicPeriod"/>
            </a:pPr>
            <a:endParaRPr lang="pt-BR" sz="1600" dirty="0">
              <a:solidFill>
                <a:srgbClr val="626E73"/>
              </a:solidFill>
              <a:latin typeface="Roboto Light"/>
              <a:ea typeface="Roboto Light"/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239962-C1AE-3E51-6E50-E6F2A99A72BB}"/>
              </a:ext>
            </a:extLst>
          </p:cNvPr>
          <p:cNvSpPr txBox="1"/>
          <p:nvPr/>
        </p:nvSpPr>
        <p:spPr>
          <a:xfrm>
            <a:off x="1929214" y="732746"/>
            <a:ext cx="6524399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626E73"/>
                </a:solidFill>
              </a:rPr>
              <a:t>Definição de preços do </a:t>
            </a:r>
            <a:r>
              <a:rPr lang="pt-BR" sz="1800" b="1" dirty="0" err="1">
                <a:solidFill>
                  <a:srgbClr val="626E73"/>
                </a:solidFill>
              </a:rPr>
              <a:t>CloudFront</a:t>
            </a:r>
            <a:endParaRPr lang="pt-BR" sz="1800" b="1" dirty="0">
              <a:solidFill>
                <a:srgbClr val="626E73"/>
              </a:solidFill>
            </a:endParaRPr>
          </a:p>
        </p:txBody>
      </p:sp>
      <p:pic>
        <p:nvPicPr>
          <p:cNvPr id="3" name="Picture 2" descr="AWS gratuito: Nível gratuito AWS Amazon | MANDIC">
            <a:extLst>
              <a:ext uri="{FF2B5EF4-FFF2-40B4-BE49-F238E27FC236}">
                <a16:creationId xmlns:a16="http://schemas.microsoft.com/office/drawing/2014/main" id="{3B05D578-EFB7-7041-76AF-F63EE26E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" y="4526386"/>
            <a:ext cx="1202189" cy="6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#10;    Como pagar pelo CloudFront&#10;   ">
            <a:extLst>
              <a:ext uri="{FF2B5EF4-FFF2-40B4-BE49-F238E27FC236}">
                <a16:creationId xmlns:a16="http://schemas.microsoft.com/office/drawing/2014/main" id="{424A4913-4904-3F28-F7BE-75827FC7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98" y="1244856"/>
            <a:ext cx="3993515" cy="36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5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DD2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19875</TotalTime>
  <Words>3366</Words>
  <Application>Microsoft Office PowerPoint</Application>
  <PresentationFormat>Personalizar</PresentationFormat>
  <Paragraphs>193</Paragraphs>
  <Slides>16</Slides>
  <Notes>15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Roboto Light</vt:lpstr>
      <vt:lpstr>Open Sans</vt:lpstr>
      <vt:lpstr>Amazon Ember</vt:lpstr>
      <vt:lpstr>Noto Sans</vt:lpstr>
      <vt:lpstr>Gotham HTF Light</vt:lpstr>
      <vt:lpstr>Arial</vt:lpstr>
      <vt:lpstr>Calibri</vt:lpstr>
      <vt:lpstr>Office Theme</vt:lpstr>
      <vt:lpstr>Contents Slide Master</vt:lpstr>
      <vt:lpstr>1_Contents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</dc:creator>
  <cp:lastModifiedBy>Raphael Freitas</cp:lastModifiedBy>
  <cp:revision>12</cp:revision>
  <dcterms:created xsi:type="dcterms:W3CDTF">2019-02-15T12:16:11Z</dcterms:created>
  <dcterms:modified xsi:type="dcterms:W3CDTF">2022-12-14T20:31:33Z</dcterms:modified>
</cp:coreProperties>
</file>